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notesMasterIdLst>
    <p:notesMasterId r:id="rId11"/>
  </p:notesMasterIdLst>
  <p:sldIdLst>
    <p:sldId id="264" r:id="rId2"/>
    <p:sldId id="257" r:id="rId3"/>
    <p:sldId id="258" r:id="rId4"/>
    <p:sldId id="259" r:id="rId5"/>
    <p:sldId id="260" r:id="rId6"/>
    <p:sldId id="261" r:id="rId7"/>
    <p:sldId id="262" r:id="rId8"/>
    <p:sldId id="263" r:id="rId9"/>
    <p:sldId id="265"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42"/>
    <p:restoredTop sz="95725"/>
  </p:normalViewPr>
  <p:slideViewPr>
    <p:cSldViewPr snapToGrid="0">
      <p:cViewPr>
        <p:scale>
          <a:sx n="92" d="100"/>
          <a:sy n="92" d="100"/>
        </p:scale>
        <p:origin x="-110" y="2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191FE-14A0-D64E-8401-6E3E6BEA9B0A}" type="datetimeFigureOut">
              <a:rPr lang="it-IT" smtClean="0"/>
              <a:t>11/10/2026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BF0F7-EB28-5B44-A6DC-6967D29E9917}" type="slidenum">
              <a:rPr lang="it-IT" smtClean="0"/>
              <a:t>‹N›</a:t>
            </a:fld>
            <a:endParaRPr lang="it-IT"/>
          </a:p>
        </p:txBody>
      </p:sp>
    </p:spTree>
    <p:extLst>
      <p:ext uri="{BB962C8B-B14F-4D97-AF65-F5344CB8AC3E}">
        <p14:creationId xmlns:p14="http://schemas.microsoft.com/office/powerpoint/2010/main" val="296408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2BF0F7-EB28-5B44-A6DC-6967D29E9917}" type="slidenum">
              <a:rPr lang="it-IT" smtClean="0"/>
              <a:t>2</a:t>
            </a:fld>
            <a:endParaRPr lang="it-IT"/>
          </a:p>
        </p:txBody>
      </p:sp>
    </p:spTree>
    <p:extLst>
      <p:ext uri="{BB962C8B-B14F-4D97-AF65-F5344CB8AC3E}">
        <p14:creationId xmlns:p14="http://schemas.microsoft.com/office/powerpoint/2010/main" val="2338433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2BF0F7-EB28-5B44-A6DC-6967D29E9917}" type="slidenum">
              <a:rPr lang="it-IT" smtClean="0"/>
              <a:t>5</a:t>
            </a:fld>
            <a:endParaRPr lang="it-IT"/>
          </a:p>
        </p:txBody>
      </p:sp>
    </p:spTree>
    <p:extLst>
      <p:ext uri="{BB962C8B-B14F-4D97-AF65-F5344CB8AC3E}">
        <p14:creationId xmlns:p14="http://schemas.microsoft.com/office/powerpoint/2010/main" val="454253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2BF0F7-EB28-5B44-A6DC-6967D29E9917}" type="slidenum">
              <a:rPr lang="it-IT" smtClean="0"/>
              <a:t>6</a:t>
            </a:fld>
            <a:endParaRPr lang="it-IT"/>
          </a:p>
        </p:txBody>
      </p:sp>
    </p:spTree>
    <p:extLst>
      <p:ext uri="{BB962C8B-B14F-4D97-AF65-F5344CB8AC3E}">
        <p14:creationId xmlns:p14="http://schemas.microsoft.com/office/powerpoint/2010/main" val="2580536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2BF0F7-EB28-5B44-A6DC-6967D29E9917}" type="slidenum">
              <a:rPr lang="it-IT" smtClean="0"/>
              <a:t>7</a:t>
            </a:fld>
            <a:endParaRPr lang="it-IT"/>
          </a:p>
        </p:txBody>
      </p:sp>
    </p:spTree>
    <p:extLst>
      <p:ext uri="{BB962C8B-B14F-4D97-AF65-F5344CB8AC3E}">
        <p14:creationId xmlns:p14="http://schemas.microsoft.com/office/powerpoint/2010/main" val="1973497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xmlns="" id="{7FA0ACE7-29A8-47D3-A7D9-257B711D8023}"/>
              </a:ext>
            </a:extLst>
          </p:cNvPr>
          <p:cNvSpPr>
            <a:spLocks noGrp="1"/>
          </p:cNvSpPr>
          <p:nvPr>
            <p:ph type="dt" sz="half" idx="10"/>
          </p:nvPr>
        </p:nvSpPr>
        <p:spPr/>
        <p:txBody>
          <a:bodyPr/>
          <a:lstStyle/>
          <a:p>
            <a:fld id="{ED291B17-9318-49DB-B28B-6E5994AE9581}" type="datetime1">
              <a:rPr lang="en-US" smtClean="0"/>
              <a:t>10/11/2026</a:t>
            </a:fld>
            <a:endParaRPr lang="en-US" dirty="0"/>
          </a:p>
        </p:txBody>
      </p:sp>
      <p:sp>
        <p:nvSpPr>
          <p:cNvPr id="9" name="Footer Placeholder 8">
            <a:extLst>
              <a:ext uri="{FF2B5EF4-FFF2-40B4-BE49-F238E27FC236}">
                <a16:creationId xmlns:a16="http://schemas.microsoft.com/office/drawing/2014/main" xmlns=""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5898A89F-CA25-400F-B05A-AECBF2517E4F}"/>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410582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xmlns="" id="{770E6237-3456-439F-802D-3BA93FC7E3E5}"/>
              </a:ext>
            </a:extLst>
          </p:cNvPr>
          <p:cNvSpPr>
            <a:spLocks noGrp="1"/>
          </p:cNvSpPr>
          <p:nvPr>
            <p:ph type="dt" sz="half" idx="10"/>
          </p:nvPr>
        </p:nvSpPr>
        <p:spPr/>
        <p:txBody>
          <a:bodyPr/>
          <a:lstStyle/>
          <a:p>
            <a:fld id="{78DD82B9-B8EE-4375-B6FF-88FA6ABB15D9}" type="datetime1">
              <a:rPr lang="en-US" smtClean="0"/>
              <a:t>10/11/2026</a:t>
            </a:fld>
            <a:endParaRPr lang="en-US" dirty="0"/>
          </a:p>
        </p:txBody>
      </p:sp>
      <p:sp>
        <p:nvSpPr>
          <p:cNvPr id="9" name="Footer Placeholder 8">
            <a:extLst>
              <a:ext uri="{FF2B5EF4-FFF2-40B4-BE49-F238E27FC236}">
                <a16:creationId xmlns:a16="http://schemas.microsoft.com/office/drawing/2014/main" xmlns=""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74859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xmlns="" id="{61582016-5696-4A93-887F-BBB3B9002FE5}"/>
              </a:ext>
            </a:extLst>
          </p:cNvPr>
          <p:cNvSpPr>
            <a:spLocks noGrp="1"/>
          </p:cNvSpPr>
          <p:nvPr>
            <p:ph type="dt" sz="half" idx="10"/>
          </p:nvPr>
        </p:nvSpPr>
        <p:spPr/>
        <p:txBody>
          <a:bodyPr/>
          <a:lstStyle/>
          <a:p>
            <a:fld id="{B2497495-0637-405E-AE64-5CC7506D51F5}" type="datetime1">
              <a:rPr lang="en-US" smtClean="0"/>
              <a:t>10/11/2026</a:t>
            </a:fld>
            <a:endParaRPr lang="en-US" dirty="0"/>
          </a:p>
        </p:txBody>
      </p:sp>
      <p:sp>
        <p:nvSpPr>
          <p:cNvPr id="9" name="Footer Placeholder 8">
            <a:extLst>
              <a:ext uri="{FF2B5EF4-FFF2-40B4-BE49-F238E27FC236}">
                <a16:creationId xmlns:a16="http://schemas.microsoft.com/office/drawing/2014/main" xmlns=""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E39A109E-5018-4794-92B3-FD5E5BCD95E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25558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64600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232401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30807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955395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xmlns=""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10/11/2026</a:t>
            </a:fld>
            <a:endParaRPr lang="en-US" dirty="0"/>
          </a:p>
        </p:txBody>
      </p:sp>
      <p:sp>
        <p:nvSpPr>
          <p:cNvPr id="10" name="Footer Placeholder 9">
            <a:extLst>
              <a:ext uri="{FF2B5EF4-FFF2-40B4-BE49-F238E27FC236}">
                <a16:creationId xmlns:a16="http://schemas.microsoft.com/office/drawing/2014/main" xmlns=""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xmlns=""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609718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10/11/2026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001888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21410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xmlns=""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xmlns=""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xmlns=""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xmlns="" id="{5C74A470-3BD3-4F33-80E5-67E6E87FCBE7}"/>
              </a:ext>
            </a:extLst>
          </p:cNvPr>
          <p:cNvSpPr>
            <a:spLocks noGrp="1"/>
          </p:cNvSpPr>
          <p:nvPr>
            <p:ph type="dt" sz="half" idx="10"/>
          </p:nvPr>
        </p:nvSpPr>
        <p:spPr/>
        <p:txBody>
          <a:bodyPr/>
          <a:lstStyle/>
          <a:p>
            <a:fld id="{ED291B17-9318-49DB-B28B-6E5994AE9581}" type="datetime1">
              <a:rPr lang="en-US" smtClean="0"/>
              <a:t>10/11/2026</a:t>
            </a:fld>
            <a:endParaRPr lang="en-US" dirty="0"/>
          </a:p>
        </p:txBody>
      </p:sp>
      <p:sp>
        <p:nvSpPr>
          <p:cNvPr id="12" name="Footer Placeholder 11">
            <a:extLst>
              <a:ext uri="{FF2B5EF4-FFF2-40B4-BE49-F238E27FC236}">
                <a16:creationId xmlns:a16="http://schemas.microsoft.com/office/drawing/2014/main" xmlns=""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xmlns="" id="{76FF9E58-C0B2-436B-A21C-DB45A00D651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66587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10/11/2026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‹N›</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Tree>
    <p:extLst>
      <p:ext uri="{BB962C8B-B14F-4D97-AF65-F5344CB8AC3E}">
        <p14:creationId xmlns:p14="http://schemas.microsoft.com/office/powerpoint/2010/main" val="105521356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4" r:id="rId6"/>
    <p:sldLayoutId id="2147483719" r:id="rId7"/>
    <p:sldLayoutId id="2147483720" r:id="rId8"/>
    <p:sldLayoutId id="2147483721" r:id="rId9"/>
    <p:sldLayoutId id="2147483723" r:id="rId10"/>
    <p:sldLayoutId id="2147483722"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3.m4a"/><Relationship Id="rId7"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audio" Target="../media/media4.m4a"/><Relationship Id="rId5" Type="http://schemas.microsoft.com/office/2007/relationships/media" Target="../media/media4.m4a"/><Relationship Id="rId4" Type="http://schemas.openxmlformats.org/officeDocument/2006/relationships/audio" Target="../media/media3.m4a"/><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8.m4a"/><Relationship Id="rId7" Type="http://schemas.openxmlformats.org/officeDocument/2006/relationships/image" Target="../media/image7.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C05729A4-6F0F-4423-AD0C-EF27345E61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6" name="Rectangle 15">
            <a:extLst>
              <a:ext uri="{FF2B5EF4-FFF2-40B4-BE49-F238E27FC236}">
                <a16:creationId xmlns:a16="http://schemas.microsoft.com/office/drawing/2014/main" xmlns="" id="{204CB79E-F775-42E6-994C-D5FA8C176B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8" name="Rectangle 17">
            <a:extLst>
              <a:ext uri="{FF2B5EF4-FFF2-40B4-BE49-F238E27FC236}">
                <a16:creationId xmlns:a16="http://schemas.microsoft.com/office/drawing/2014/main" xmlns="" id="{3AAB5B94-95EF-4963-859C-1FA406D62C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pic>
        <p:nvPicPr>
          <p:cNvPr id="9" name="Segnaposto contenuto 8">
            <a:extLst>
              <a:ext uri="{FF2B5EF4-FFF2-40B4-BE49-F238E27FC236}">
                <a16:creationId xmlns:a16="http://schemas.microsoft.com/office/drawing/2014/main" xmlns="" id="{17E134B9-6E33-9338-594C-87A2536DCBA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3294298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xmlns="" id="{19080B67-B754-42DD-A48D-9F9825B8BC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3ED1230F-A795-4397-9AB6-7FDC98B726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9" name="Rectangle 28">
            <a:extLst>
              <a:ext uri="{FF2B5EF4-FFF2-40B4-BE49-F238E27FC236}">
                <a16:creationId xmlns:a16="http://schemas.microsoft.com/office/drawing/2014/main" xmlns="" id="{41182216-581B-4394-806B-79D6D40614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31" name="Rectangle 30">
            <a:extLst>
              <a:ext uri="{FF2B5EF4-FFF2-40B4-BE49-F238E27FC236}">
                <a16:creationId xmlns:a16="http://schemas.microsoft.com/office/drawing/2014/main" xmlns="" id="{1678ABD2-2F95-4A50-936B-1A18BD7ED4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33" name="Rectangle 32">
            <a:extLst>
              <a:ext uri="{FF2B5EF4-FFF2-40B4-BE49-F238E27FC236}">
                <a16:creationId xmlns:a16="http://schemas.microsoft.com/office/drawing/2014/main" xmlns="" id="{9C27EDFD-C02F-4070-BDA1-2A0746244C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2377" y="638174"/>
            <a:ext cx="3705323" cy="576262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6" name="CasellaDiTesto 5">
            <a:extLst>
              <a:ext uri="{FF2B5EF4-FFF2-40B4-BE49-F238E27FC236}">
                <a16:creationId xmlns:a16="http://schemas.microsoft.com/office/drawing/2014/main" xmlns="" id="{34909EEC-2A5A-5AF8-9B77-EF6C2A56A51B}"/>
              </a:ext>
            </a:extLst>
          </p:cNvPr>
          <p:cNvSpPr txBox="1"/>
          <p:nvPr/>
        </p:nvSpPr>
        <p:spPr>
          <a:xfrm>
            <a:off x="803189" y="1209184"/>
            <a:ext cx="3089189" cy="4734416"/>
          </a:xfrm>
          <a:prstGeom prst="rect">
            <a:avLst/>
          </a:prstGeom>
        </p:spPr>
        <p:txBody>
          <a:bodyPr vert="horz" lIns="91440" tIns="45720" rIns="91440" bIns="45720" rtlCol="0" anchor="ctr">
            <a:normAutofit/>
          </a:bodyPr>
          <a:lstStyle/>
          <a:p>
            <a:pPr defTabSz="457200">
              <a:spcBef>
                <a:spcPct val="0"/>
              </a:spcBef>
              <a:spcAft>
                <a:spcPts val="600"/>
              </a:spcAft>
            </a:pPr>
            <a:r>
              <a:rPr lang="en-US" sz="2800" b="0" kern="1200" cap="all">
                <a:solidFill>
                  <a:srgbClr val="FFFFFF"/>
                </a:solidFill>
                <a:latin typeface="+mj-lt"/>
                <a:ea typeface="+mj-ea"/>
                <a:cs typeface="+mj-cs"/>
              </a:rPr>
              <a:t>Che cos’è la pediculosi? </a:t>
            </a:r>
          </a:p>
        </p:txBody>
      </p:sp>
      <p:sp>
        <p:nvSpPr>
          <p:cNvPr id="35" name="Rectangle 34">
            <a:extLst>
              <a:ext uri="{FF2B5EF4-FFF2-40B4-BE49-F238E27FC236}">
                <a16:creationId xmlns:a16="http://schemas.microsoft.com/office/drawing/2014/main" xmlns="" id="{04C78D19-92E9-4BAF-986C-B007349BE6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31923"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magine 7" descr="Immagine generata: Pidocchio in dettaglio scientifico">
            <a:extLst>
              <a:ext uri="{FF2B5EF4-FFF2-40B4-BE49-F238E27FC236}">
                <a16:creationId xmlns:a16="http://schemas.microsoft.com/office/drawing/2014/main" xmlns="" id="{D432E087-C559-A204-7BA8-04867E32B1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58182" y="780711"/>
            <a:ext cx="3247155" cy="2167476"/>
          </a:xfrm>
          <a:prstGeom prst="rect">
            <a:avLst/>
          </a:prstGeom>
        </p:spPr>
      </p:pic>
      <p:pic>
        <p:nvPicPr>
          <p:cNvPr id="10" name="Immagine 9">
            <a:extLst>
              <a:ext uri="{FF2B5EF4-FFF2-40B4-BE49-F238E27FC236}">
                <a16:creationId xmlns:a16="http://schemas.microsoft.com/office/drawing/2014/main" xmlns="" id="{5BAAD9A1-36D1-52B5-44C1-396571D7F67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78498" y="798102"/>
            <a:ext cx="3221099" cy="2150084"/>
          </a:xfrm>
          <a:prstGeom prst="rect">
            <a:avLst/>
          </a:prstGeom>
        </p:spPr>
      </p:pic>
      <p:sp>
        <p:nvSpPr>
          <p:cNvPr id="37" name="Rectangle 36">
            <a:extLst>
              <a:ext uri="{FF2B5EF4-FFF2-40B4-BE49-F238E27FC236}">
                <a16:creationId xmlns:a16="http://schemas.microsoft.com/office/drawing/2014/main" xmlns="" id="{DEEF1D81-170C-4CAD-9246-D18D8D4501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36239"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sellaDiTesto 6">
            <a:extLst>
              <a:ext uri="{FF2B5EF4-FFF2-40B4-BE49-F238E27FC236}">
                <a16:creationId xmlns:a16="http://schemas.microsoft.com/office/drawing/2014/main" xmlns="" id="{4ECCCE3F-F49D-A690-D0A4-3D0EF1A93524}"/>
              </a:ext>
            </a:extLst>
          </p:cNvPr>
          <p:cNvSpPr txBox="1"/>
          <p:nvPr/>
        </p:nvSpPr>
        <p:spPr>
          <a:xfrm>
            <a:off x="4561869" y="3429000"/>
            <a:ext cx="7336482" cy="2796772"/>
          </a:xfrm>
          <a:prstGeom prst="rect">
            <a:avLst/>
          </a:prstGeom>
        </p:spPr>
        <p:txBody>
          <a:bodyPr vert="horz" lIns="91440" tIns="45720" rIns="91440" bIns="45720" rtlCol="0" anchor="ctr">
            <a:normAutofit/>
          </a:bodyPr>
          <a:lstStyle/>
          <a:p>
            <a:pPr defTabSz="457200">
              <a:lnSpc>
                <a:spcPct val="90000"/>
              </a:lnSpc>
              <a:spcBef>
                <a:spcPct val="20000"/>
              </a:spcBef>
              <a:spcAft>
                <a:spcPts val="600"/>
              </a:spcAft>
              <a:buClr>
                <a:schemeClr val="accent1"/>
              </a:buClr>
              <a:buSzPct val="92000"/>
              <a:buFont typeface="Wingdings 2" panose="05020102010507070707" pitchFamily="18" charset="2"/>
              <a:buChar char=""/>
              <a:defRPr sz="2100">
                <a:solidFill>
                  <a:srgbClr val="303D48"/>
                </a:solidFill>
                <a:latin typeface="Aptos"/>
              </a:defRPr>
            </a:pPr>
            <a:r>
              <a:rPr lang="en-US" dirty="0" err="1">
                <a:solidFill>
                  <a:schemeClr val="tx1">
                    <a:lumMod val="75000"/>
                    <a:lumOff val="25000"/>
                  </a:schemeClr>
                </a:solidFill>
                <a:latin typeface="+mj-lt"/>
              </a:rPr>
              <a:t>È</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un’infestazione</a:t>
            </a:r>
            <a:r>
              <a:rPr lang="en-US" dirty="0">
                <a:solidFill>
                  <a:schemeClr val="tx1">
                    <a:lumMod val="75000"/>
                    <a:lumOff val="25000"/>
                  </a:schemeClr>
                </a:solidFill>
                <a:latin typeface="+mj-lt"/>
              </a:rPr>
              <a:t> causata dal </a:t>
            </a:r>
            <a:r>
              <a:rPr lang="en-US" dirty="0" err="1">
                <a:solidFill>
                  <a:schemeClr val="tx1">
                    <a:lumMod val="75000"/>
                    <a:lumOff val="25000"/>
                  </a:schemeClr>
                </a:solidFill>
                <a:latin typeface="+mj-lt"/>
              </a:rPr>
              <a:t>pidocchio</a:t>
            </a:r>
            <a:r>
              <a:rPr lang="en-US" dirty="0">
                <a:solidFill>
                  <a:schemeClr val="tx1">
                    <a:lumMod val="75000"/>
                    <a:lumOff val="25000"/>
                  </a:schemeClr>
                </a:solidFill>
                <a:latin typeface="+mj-lt"/>
              </a:rPr>
              <a:t> del capo (Pediculus </a:t>
            </a:r>
            <a:r>
              <a:rPr lang="en-US" dirty="0" err="1">
                <a:solidFill>
                  <a:schemeClr val="tx1">
                    <a:lumMod val="75000"/>
                    <a:lumOff val="25000"/>
                  </a:schemeClr>
                </a:solidFill>
                <a:latin typeface="+mj-lt"/>
              </a:rPr>
              <a:t>humanus</a:t>
            </a:r>
            <a:r>
              <a:rPr lang="en-US" dirty="0">
                <a:solidFill>
                  <a:schemeClr val="tx1">
                    <a:lumMod val="75000"/>
                    <a:lumOff val="25000"/>
                  </a:schemeClr>
                </a:solidFill>
                <a:latin typeface="+mj-lt"/>
              </a:rPr>
              <a:t> capitis).</a:t>
            </a:r>
          </a:p>
          <a:p>
            <a:pPr defTabSz="457200">
              <a:lnSpc>
                <a:spcPct val="90000"/>
              </a:lnSpc>
              <a:spcBef>
                <a:spcPct val="20000"/>
              </a:spcBef>
              <a:spcAft>
                <a:spcPts val="600"/>
              </a:spcAft>
              <a:buClr>
                <a:schemeClr val="accent1"/>
              </a:buClr>
              <a:buSzPct val="92000"/>
              <a:buFont typeface="Wingdings 2" panose="05020102010507070707" pitchFamily="18" charset="2"/>
              <a:buChar char=""/>
              <a:defRPr sz="2100">
                <a:solidFill>
                  <a:srgbClr val="303D48"/>
                </a:solidFill>
                <a:latin typeface="Aptos"/>
              </a:defRPr>
            </a:pPr>
            <a:r>
              <a:rPr lang="en-US" dirty="0">
                <a:solidFill>
                  <a:schemeClr val="tx1">
                    <a:lumMod val="75000"/>
                    <a:lumOff val="25000"/>
                  </a:schemeClr>
                </a:solidFill>
                <a:latin typeface="+mj-lt"/>
              </a:rPr>
              <a:t> Il </a:t>
            </a:r>
            <a:r>
              <a:rPr lang="en-US" dirty="0" err="1">
                <a:solidFill>
                  <a:schemeClr val="tx1">
                    <a:lumMod val="75000"/>
                    <a:lumOff val="25000"/>
                  </a:schemeClr>
                </a:solidFill>
                <a:latin typeface="+mj-lt"/>
              </a:rPr>
              <a:t>parassita</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vive</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tra</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i</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capelli</a:t>
            </a:r>
            <a:r>
              <a:rPr lang="en-US" dirty="0">
                <a:solidFill>
                  <a:schemeClr val="tx1">
                    <a:lumMod val="75000"/>
                    <a:lumOff val="25000"/>
                  </a:schemeClr>
                </a:solidFill>
                <a:latin typeface="+mj-lt"/>
              </a:rPr>
              <a:t> e </a:t>
            </a:r>
            <a:r>
              <a:rPr lang="en-US" dirty="0" err="1">
                <a:solidFill>
                  <a:schemeClr val="tx1">
                    <a:lumMod val="75000"/>
                    <a:lumOff val="25000"/>
                  </a:schemeClr>
                </a:solidFill>
                <a:latin typeface="+mj-lt"/>
              </a:rPr>
              <a:t>si</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nutre</a:t>
            </a:r>
            <a:r>
              <a:rPr lang="en-US" dirty="0">
                <a:solidFill>
                  <a:schemeClr val="tx1">
                    <a:lumMod val="75000"/>
                    <a:lumOff val="25000"/>
                  </a:schemeClr>
                </a:solidFill>
                <a:latin typeface="+mj-lt"/>
              </a:rPr>
              <a:t> di </a:t>
            </a:r>
            <a:r>
              <a:rPr lang="en-US" dirty="0" err="1">
                <a:solidFill>
                  <a:schemeClr val="tx1">
                    <a:lumMod val="75000"/>
                    <a:lumOff val="25000"/>
                  </a:schemeClr>
                </a:solidFill>
                <a:latin typeface="+mj-lt"/>
              </a:rPr>
              <a:t>sangue</a:t>
            </a:r>
            <a:r>
              <a:rPr lang="en-US" dirty="0">
                <a:solidFill>
                  <a:schemeClr val="tx1">
                    <a:lumMod val="75000"/>
                    <a:lumOff val="25000"/>
                  </a:schemeClr>
                </a:solidFill>
                <a:latin typeface="+mj-lt"/>
              </a:rPr>
              <a:t> del </a:t>
            </a:r>
            <a:r>
              <a:rPr lang="en-US" dirty="0" err="1">
                <a:solidFill>
                  <a:schemeClr val="tx1">
                    <a:lumMod val="75000"/>
                    <a:lumOff val="25000"/>
                  </a:schemeClr>
                </a:solidFill>
                <a:latin typeface="+mj-lt"/>
              </a:rPr>
              <a:t>cuoio</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capelluto</a:t>
            </a:r>
            <a:r>
              <a:rPr lang="en-US" dirty="0">
                <a:solidFill>
                  <a:schemeClr val="tx1">
                    <a:lumMod val="75000"/>
                    <a:lumOff val="25000"/>
                  </a:schemeClr>
                </a:solidFill>
                <a:latin typeface="+mj-lt"/>
              </a:rPr>
              <a:t>.</a:t>
            </a:r>
          </a:p>
          <a:p>
            <a:pPr defTabSz="457200">
              <a:lnSpc>
                <a:spcPct val="90000"/>
              </a:lnSpc>
              <a:spcBef>
                <a:spcPct val="20000"/>
              </a:spcBef>
              <a:spcAft>
                <a:spcPts val="600"/>
              </a:spcAft>
              <a:buClr>
                <a:schemeClr val="accent1"/>
              </a:buClr>
              <a:buSzPct val="92000"/>
              <a:buFont typeface="Wingdings 2" panose="05020102010507070707" pitchFamily="18" charset="2"/>
              <a:buChar char=""/>
              <a:defRPr sz="2100">
                <a:solidFill>
                  <a:srgbClr val="303D48"/>
                </a:solidFill>
                <a:latin typeface="Aptos"/>
              </a:defRPr>
            </a:pPr>
            <a:r>
              <a:rPr lang="en-US" dirty="0">
                <a:solidFill>
                  <a:schemeClr val="tx1">
                    <a:lumMod val="75000"/>
                    <a:lumOff val="25000"/>
                  </a:schemeClr>
                </a:solidFill>
                <a:latin typeface="+mj-lt"/>
              </a:rPr>
              <a:t>Non </a:t>
            </a:r>
            <a:r>
              <a:rPr lang="en-US" dirty="0" err="1">
                <a:solidFill>
                  <a:schemeClr val="tx1">
                    <a:lumMod val="75000"/>
                    <a:lumOff val="25000"/>
                  </a:schemeClr>
                </a:solidFill>
                <a:latin typeface="+mj-lt"/>
              </a:rPr>
              <a:t>è</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legata</a:t>
            </a:r>
            <a:r>
              <a:rPr lang="en-US" dirty="0">
                <a:solidFill>
                  <a:schemeClr val="tx1">
                    <a:lumMod val="75000"/>
                    <a:lumOff val="25000"/>
                  </a:schemeClr>
                </a:solidFill>
                <a:latin typeface="+mj-lt"/>
              </a:rPr>
              <a:t> alla </a:t>
            </a:r>
            <a:r>
              <a:rPr lang="en-US" dirty="0" err="1">
                <a:solidFill>
                  <a:schemeClr val="tx1">
                    <a:lumMod val="75000"/>
                    <a:lumOff val="25000"/>
                  </a:schemeClr>
                </a:solidFill>
                <a:latin typeface="+mj-lt"/>
              </a:rPr>
              <a:t>scarsa</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igiene</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personale</a:t>
            </a:r>
            <a:r>
              <a:rPr lang="en-US" dirty="0">
                <a:solidFill>
                  <a:schemeClr val="tx1">
                    <a:lumMod val="75000"/>
                    <a:lumOff val="25000"/>
                  </a:schemeClr>
                </a:solidFill>
                <a:latin typeface="+mj-lt"/>
              </a:rPr>
              <a:t>.</a:t>
            </a:r>
          </a:p>
          <a:p>
            <a:pPr defTabSz="457200">
              <a:lnSpc>
                <a:spcPct val="90000"/>
              </a:lnSpc>
              <a:spcBef>
                <a:spcPct val="20000"/>
              </a:spcBef>
              <a:spcAft>
                <a:spcPts val="600"/>
              </a:spcAft>
              <a:buClr>
                <a:schemeClr val="accent1"/>
              </a:buClr>
              <a:buSzPct val="92000"/>
              <a:buFont typeface="Wingdings 2" panose="05020102010507070707" pitchFamily="18" charset="2"/>
              <a:buChar char=""/>
              <a:defRPr sz="2100">
                <a:solidFill>
                  <a:srgbClr val="303D48"/>
                </a:solidFill>
                <a:latin typeface="Aptos"/>
              </a:defRPr>
            </a:pPr>
            <a:r>
              <a:rPr lang="en-US" dirty="0">
                <a:solidFill>
                  <a:schemeClr val="tx1">
                    <a:lumMod val="75000"/>
                    <a:lumOff val="25000"/>
                  </a:schemeClr>
                </a:solidFill>
                <a:latin typeface="+mj-lt"/>
              </a:rPr>
              <a:t>Il </a:t>
            </a:r>
            <a:r>
              <a:rPr lang="en-US" dirty="0" err="1">
                <a:solidFill>
                  <a:schemeClr val="tx1">
                    <a:lumMod val="75000"/>
                    <a:lumOff val="25000"/>
                  </a:schemeClr>
                </a:solidFill>
                <a:latin typeface="+mj-lt"/>
              </a:rPr>
              <a:t>contagio</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avviene</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soprattutto</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attraverso</a:t>
            </a:r>
            <a:r>
              <a:rPr lang="en-US" dirty="0">
                <a:solidFill>
                  <a:schemeClr val="tx1">
                    <a:lumMod val="75000"/>
                    <a:lumOff val="25000"/>
                  </a:schemeClr>
                </a:solidFill>
                <a:latin typeface="+mj-lt"/>
              </a:rPr>
              <a:t> il </a:t>
            </a:r>
            <a:r>
              <a:rPr lang="en-US" dirty="0" err="1">
                <a:solidFill>
                  <a:schemeClr val="tx1">
                    <a:lumMod val="75000"/>
                    <a:lumOff val="25000"/>
                  </a:schemeClr>
                </a:solidFill>
                <a:latin typeface="+mj-lt"/>
              </a:rPr>
              <a:t>contatto</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diretto</a:t>
            </a:r>
            <a:r>
              <a:rPr lang="en-US" dirty="0">
                <a:solidFill>
                  <a:schemeClr val="tx1">
                    <a:lumMod val="75000"/>
                    <a:lumOff val="25000"/>
                  </a:schemeClr>
                </a:solidFill>
                <a:latin typeface="+mj-lt"/>
              </a:rPr>
              <a:t> </a:t>
            </a:r>
            <a:r>
              <a:rPr lang="en-US" dirty="0" err="1">
                <a:solidFill>
                  <a:schemeClr val="tx1">
                    <a:lumMod val="75000"/>
                    <a:lumOff val="25000"/>
                  </a:schemeClr>
                </a:solidFill>
                <a:latin typeface="+mj-lt"/>
              </a:rPr>
              <a:t>testa-testa</a:t>
            </a:r>
            <a:r>
              <a:rPr lang="en-US" dirty="0">
                <a:solidFill>
                  <a:schemeClr val="tx1">
                    <a:lumMod val="75000"/>
                    <a:lumOff val="25000"/>
                  </a:schemeClr>
                </a:solidFill>
                <a:latin typeface="+mj-lt"/>
              </a:rPr>
              <a:t>.</a:t>
            </a:r>
          </a:p>
          <a:p>
            <a:pPr defTabSz="457200">
              <a:lnSpc>
                <a:spcPct val="90000"/>
              </a:lnSpc>
              <a:spcBef>
                <a:spcPct val="20000"/>
              </a:spcBef>
              <a:spcAft>
                <a:spcPts val="600"/>
              </a:spcAft>
              <a:buClr>
                <a:schemeClr val="accent1"/>
              </a:buClr>
              <a:buSzPct val="92000"/>
              <a:buFont typeface="Wingdings 2" panose="05020102010507070707" pitchFamily="18" charset="2"/>
              <a:buChar char=""/>
            </a:pPr>
            <a:endParaRPr lang="en-US" dirty="0">
              <a:solidFill>
                <a:schemeClr val="tx1">
                  <a:lumMod val="75000"/>
                  <a:lumOff val="25000"/>
                </a:schemeClr>
              </a:solidFill>
            </a:endParaRPr>
          </a:p>
        </p:txBody>
      </p:sp>
      <p:pic>
        <p:nvPicPr>
          <p:cNvPr id="11" name="Audio Recording 5 ott 2026, 21:37:48">
            <a:hlinkClick r:id="" action="ppaction://media"/>
            <a:extLst>
              <a:ext uri="{FF2B5EF4-FFF2-40B4-BE49-F238E27FC236}">
                <a16:creationId xmlns:a16="http://schemas.microsoft.com/office/drawing/2014/main" xmlns="" id="{4FED857C-BFEF-D80F-6671-CE19CC38985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00460" y="6203777"/>
            <a:ext cx="454793" cy="454793"/>
          </a:xfrm>
          <a:prstGeom prst="rect">
            <a:avLst/>
          </a:prstGeom>
        </p:spPr>
      </p:pic>
    </p:spTree>
    <p:extLst>
      <p:ext uri="{BB962C8B-B14F-4D97-AF65-F5344CB8AC3E}">
        <p14:creationId xmlns:p14="http://schemas.microsoft.com/office/powerpoint/2010/main" val="403583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xmlns="" id="{88C97474-5879-4DB5-B4F3-F0357104BC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xmlns="" id="{9831CBB7-4817-4B54-A7F9-0AE2D0C478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67029" y="457200"/>
            <a:ext cx="5010912" cy="9144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pic>
        <p:nvPicPr>
          <p:cNvPr id="5" name="Immagine 4">
            <a:extLst>
              <a:ext uri="{FF2B5EF4-FFF2-40B4-BE49-F238E27FC236}">
                <a16:creationId xmlns:a16="http://schemas.microsoft.com/office/drawing/2014/main" xmlns="" id="{01B61106-3380-A729-E497-CF763F30F2C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20636" y="1416605"/>
            <a:ext cx="5476375" cy="4225255"/>
          </a:xfrm>
          <a:prstGeom prst="rect">
            <a:avLst/>
          </a:prstGeom>
        </p:spPr>
      </p:pic>
      <p:sp>
        <p:nvSpPr>
          <p:cNvPr id="55" name="Rectangle 54">
            <a:extLst>
              <a:ext uri="{FF2B5EF4-FFF2-40B4-BE49-F238E27FC236}">
                <a16:creationId xmlns:a16="http://schemas.microsoft.com/office/drawing/2014/main" xmlns="" id="{96BC321D-B05F-4857-8880-97F61B9B78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67791" y="601200"/>
            <a:ext cx="5009388"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3467B32B-CBAC-2D1E-E9C7-A2C8F26D677B}"/>
              </a:ext>
            </a:extLst>
          </p:cNvPr>
          <p:cNvSpPr>
            <a:spLocks noGrp="1"/>
          </p:cNvSpPr>
          <p:nvPr>
            <p:ph type="title"/>
          </p:nvPr>
        </p:nvSpPr>
        <p:spPr>
          <a:xfrm>
            <a:off x="6873606" y="938022"/>
            <a:ext cx="4597758" cy="1188720"/>
          </a:xfrm>
        </p:spPr>
        <p:txBody>
          <a:bodyPr>
            <a:normAutofit/>
          </a:bodyPr>
          <a:lstStyle/>
          <a:p>
            <a:r>
              <a:rPr lang="it-IT" dirty="0">
                <a:solidFill>
                  <a:srgbClr val="FFFFFF"/>
                </a:solidFill>
              </a:rPr>
              <a:t/>
            </a:r>
            <a:br>
              <a:rPr lang="it-IT" dirty="0">
                <a:solidFill>
                  <a:srgbClr val="FFFFFF"/>
                </a:solidFill>
              </a:rPr>
            </a:br>
            <a:endParaRPr lang="it-IT" dirty="0">
              <a:solidFill>
                <a:srgbClr val="FFFFFF"/>
              </a:solidFill>
            </a:endParaRPr>
          </a:p>
        </p:txBody>
      </p:sp>
      <p:sp>
        <p:nvSpPr>
          <p:cNvPr id="3" name="Segnaposto contenuto 2">
            <a:extLst>
              <a:ext uri="{FF2B5EF4-FFF2-40B4-BE49-F238E27FC236}">
                <a16:creationId xmlns:a16="http://schemas.microsoft.com/office/drawing/2014/main" xmlns="" id="{A942F4E9-6AE4-944C-EB52-E95B3F6F61CE}"/>
              </a:ext>
            </a:extLst>
          </p:cNvPr>
          <p:cNvSpPr>
            <a:spLocks noGrp="1"/>
          </p:cNvSpPr>
          <p:nvPr>
            <p:ph idx="1"/>
          </p:nvPr>
        </p:nvSpPr>
        <p:spPr>
          <a:xfrm>
            <a:off x="6873606" y="1532381"/>
            <a:ext cx="4597758" cy="3793237"/>
          </a:xfrm>
        </p:spPr>
        <p:txBody>
          <a:bodyPr>
            <a:normAutofit lnSpcReduction="10000"/>
          </a:bodyPr>
          <a:lstStyle/>
          <a:p>
            <a:pPr marL="0" indent="0" algn="just">
              <a:lnSpc>
                <a:spcPct val="90000"/>
              </a:lnSpc>
              <a:buNone/>
            </a:pPr>
            <a:endParaRPr lang="it-IT" sz="1600" dirty="0">
              <a:solidFill>
                <a:srgbClr val="FFFFFF"/>
              </a:solidFill>
              <a:latin typeface="+mj-lt"/>
            </a:endParaRPr>
          </a:p>
          <a:p>
            <a:pPr algn="just">
              <a:lnSpc>
                <a:spcPct val="90000"/>
              </a:lnSpc>
            </a:pPr>
            <a:r>
              <a:rPr lang="it-IT" sz="1600" dirty="0">
                <a:solidFill>
                  <a:srgbClr val="FFFFFF"/>
                </a:solidFill>
                <a:latin typeface="+mj-lt"/>
              </a:rPr>
              <a:t>Oggi le infestazioni sono frequenti sia nei Paesi ricchi che in quelli in via di sviluppo e non c'è un legame stretto tra l'igiene personale, lo stato di pulizia degli ambienti casalinghi e la diffusione dei parassiti. Infatti, la trasmissione avviene per contatto diretto con persone già infestate oppure attraverso lo scambio di indumenti o effetti personali, come cuscini, cappelli, sciarpe o pettini. I pidocchi, al di fuori del corpo umano, non possono vivere a lungo. I più colpiti dalla pediculosi sono i bambini in età prescolare e scolare (3-11 anni) e le loro famiglie, perché hanno più occasioni per contatti stretti. Le bambine sono più colpite dei maschi, probabilmente a causa dei capelli lunghi.</a:t>
            </a:r>
          </a:p>
          <a:p>
            <a:pPr algn="just">
              <a:lnSpc>
                <a:spcPct val="90000"/>
              </a:lnSpc>
            </a:pPr>
            <a:endParaRPr lang="it-IT" sz="1500" dirty="0">
              <a:solidFill>
                <a:srgbClr val="FFFFFF"/>
              </a:solidFill>
            </a:endParaRPr>
          </a:p>
        </p:txBody>
      </p:sp>
      <p:pic>
        <p:nvPicPr>
          <p:cNvPr id="6" name="Audio Recording 5 ott 2026, 21:42:27">
            <a:hlinkClick r:id="" action="ppaction://media"/>
            <a:extLst>
              <a:ext uri="{FF2B5EF4-FFF2-40B4-BE49-F238E27FC236}">
                <a16:creationId xmlns:a16="http://schemas.microsoft.com/office/drawing/2014/main" xmlns="" id="{5C14CDDA-AF3B-84AE-DBB0-F1FA6F6E82C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flipH="1">
            <a:off x="9832235" y="6359867"/>
            <a:ext cx="574915" cy="574915"/>
          </a:xfrm>
          <a:prstGeom prst="rect">
            <a:avLst/>
          </a:prstGeom>
        </p:spPr>
      </p:pic>
      <p:pic>
        <p:nvPicPr>
          <p:cNvPr id="7" name="Audio Recording 5 ott 2026, 21:44:01">
            <a:hlinkClick r:id="" action="ppaction://media"/>
            <a:extLst>
              <a:ext uri="{FF2B5EF4-FFF2-40B4-BE49-F238E27FC236}">
                <a16:creationId xmlns:a16="http://schemas.microsoft.com/office/drawing/2014/main" xmlns="" id="{4FF04943-3EB3-15FD-3156-B31DD59DB3F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flipH="1">
            <a:off x="10606091" y="6280677"/>
            <a:ext cx="629883" cy="629883"/>
          </a:xfrm>
          <a:prstGeom prst="rect">
            <a:avLst/>
          </a:prstGeom>
        </p:spPr>
      </p:pic>
      <p:pic>
        <p:nvPicPr>
          <p:cNvPr id="9" name="Audio Recording 5 ott 2026, 21:44:56">
            <a:hlinkClick r:id="" action="ppaction://media"/>
            <a:extLst>
              <a:ext uri="{FF2B5EF4-FFF2-40B4-BE49-F238E27FC236}">
                <a16:creationId xmlns:a16="http://schemas.microsoft.com/office/drawing/2014/main" xmlns="" id="{D51948ED-5FE6-900D-484B-917FE155C7AB}"/>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1471364" y="6352621"/>
            <a:ext cx="574916" cy="574916"/>
          </a:xfrm>
          <a:prstGeom prst="rect">
            <a:avLst/>
          </a:prstGeom>
        </p:spPr>
      </p:pic>
    </p:spTree>
    <p:extLst>
      <p:ext uri="{BB962C8B-B14F-4D97-AF65-F5344CB8AC3E}">
        <p14:creationId xmlns:p14="http://schemas.microsoft.com/office/powerpoint/2010/main" val="20382150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2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552"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27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audio>
              <p:cMediaNode vol="80000">
                <p:cTn id="16" fill="hold" display="0">
                  <p:stCondLst>
                    <p:cond delay="indefinite"/>
                  </p:stCondLst>
                  <p:endCondLst>
                    <p:cond evt="onStopAudio" delay="0">
                      <p:tgtEl>
                        <p:sldTgt/>
                      </p:tgtEl>
                    </p:cond>
                  </p:endCondLst>
                </p:cTn>
                <p:tgtEl>
                  <p:spTgt spid="7"/>
                </p:tgtEl>
              </p:cMediaNode>
            </p:audio>
            <p:audio>
              <p:cMediaNode vol="80000">
                <p:cTn id="1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858DF7D-C2D0-4B03-A7A0-2F06B789EE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1B26B711-3121-40B0-8377-A64F3DC00C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2" name="Rectangle 11">
            <a:extLst>
              <a:ext uri="{FF2B5EF4-FFF2-40B4-BE49-F238E27FC236}">
                <a16:creationId xmlns:a16="http://schemas.microsoft.com/office/drawing/2014/main" xmlns="" id="{645C4D3D-ABBA-4B4E-93E5-01E3437198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4" name="Rectangle 13">
            <a:extLst>
              <a:ext uri="{FF2B5EF4-FFF2-40B4-BE49-F238E27FC236}">
                <a16:creationId xmlns:a16="http://schemas.microsoft.com/office/drawing/2014/main" xmlns="" id="{98DDD5E5-0097-4C6C-B266-5732EDA96C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6" name="Rectangle 15">
            <a:extLst>
              <a:ext uri="{FF2B5EF4-FFF2-40B4-BE49-F238E27FC236}">
                <a16:creationId xmlns:a16="http://schemas.microsoft.com/office/drawing/2014/main" xmlns="" id="{8952EF87-C74F-4D3F-9CAD-EEA1733C9B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CCD0FF48-1918-5059-3559-1ED48DA0B2D7}"/>
              </a:ext>
            </a:extLst>
          </p:cNvPr>
          <p:cNvSpPr>
            <a:spLocks noGrp="1"/>
          </p:cNvSpPr>
          <p:nvPr>
            <p:ph type="title"/>
          </p:nvPr>
        </p:nvSpPr>
        <p:spPr>
          <a:xfrm>
            <a:off x="771148" y="1037967"/>
            <a:ext cx="3054091" cy="4709131"/>
          </a:xfrm>
        </p:spPr>
        <p:txBody>
          <a:bodyPr anchor="ctr">
            <a:normAutofit/>
          </a:bodyPr>
          <a:lstStyle/>
          <a:p>
            <a:pPr algn="ctr"/>
            <a:r>
              <a:rPr lang="it-IT" dirty="0">
                <a:solidFill>
                  <a:srgbClr val="FFFEFF"/>
                </a:solidFill>
              </a:rPr>
              <a:t>Le diverse tipologie </a:t>
            </a:r>
          </a:p>
        </p:txBody>
      </p:sp>
      <p:sp>
        <p:nvSpPr>
          <p:cNvPr id="3" name="Segnaposto contenuto 2">
            <a:extLst>
              <a:ext uri="{FF2B5EF4-FFF2-40B4-BE49-F238E27FC236}">
                <a16:creationId xmlns:a16="http://schemas.microsoft.com/office/drawing/2014/main" xmlns="" id="{AB9839DD-1AC3-11E6-C391-026CEE75EB4C}"/>
              </a:ext>
            </a:extLst>
          </p:cNvPr>
          <p:cNvSpPr>
            <a:spLocks noGrp="1"/>
          </p:cNvSpPr>
          <p:nvPr>
            <p:ph idx="1"/>
          </p:nvPr>
        </p:nvSpPr>
        <p:spPr>
          <a:xfrm>
            <a:off x="4534935" y="1037968"/>
            <a:ext cx="6725899" cy="4820832"/>
          </a:xfrm>
        </p:spPr>
        <p:txBody>
          <a:bodyPr>
            <a:normAutofit/>
          </a:bodyPr>
          <a:lstStyle/>
          <a:p>
            <a:pPr algn="just"/>
            <a:r>
              <a:rPr lang="it-IT" dirty="0"/>
              <a:t>Esistono tre diverse specie di pidocchi: quello della testa (</a:t>
            </a:r>
            <a:r>
              <a:rPr lang="it-IT" i="1" dirty="0" err="1"/>
              <a:t>Pediculus</a:t>
            </a:r>
            <a:r>
              <a:rPr lang="it-IT" i="1" dirty="0"/>
              <a:t> </a:t>
            </a:r>
            <a:r>
              <a:rPr lang="it-IT" i="1" dirty="0" err="1"/>
              <a:t>capitis</a:t>
            </a:r>
            <a:r>
              <a:rPr lang="it-IT" dirty="0"/>
              <a:t>), quello del corpo (</a:t>
            </a:r>
            <a:r>
              <a:rPr lang="it-IT" i="1" dirty="0"/>
              <a:t>Pediculus </a:t>
            </a:r>
            <a:r>
              <a:rPr lang="it-IT" i="1" dirty="0" err="1"/>
              <a:t>humanus</a:t>
            </a:r>
            <a:r>
              <a:rPr lang="it-IT" dirty="0"/>
              <a:t>) e quello del pube (</a:t>
            </a:r>
            <a:r>
              <a:rPr lang="it-IT" i="1" dirty="0" err="1"/>
              <a:t>Phthirus</a:t>
            </a:r>
            <a:r>
              <a:rPr lang="it-IT" i="1" dirty="0"/>
              <a:t> </a:t>
            </a:r>
            <a:r>
              <a:rPr lang="it-IT" i="1" dirty="0" err="1"/>
              <a:t>pubis</a:t>
            </a:r>
            <a:r>
              <a:rPr lang="it-IT" dirty="0"/>
              <a:t>). Il primo è il più diffuso ed ormai piuttosto raro. Il pidocchio del pube ha invece una forma più schiacciata rispetto alle due specie (da cui il nome comune "piattola"). Tutti e tre i tipi di pidocchi sono nocivi, ma una specie in particolare, quella del corpo, può rappresentare un serio problema sanitario in quanto vettore di malattie epidemiche gravi come tifo esantematico, febbre ricorrente e febbre delle trincee.</a:t>
            </a:r>
          </a:p>
        </p:txBody>
      </p:sp>
      <p:pic>
        <p:nvPicPr>
          <p:cNvPr id="6" name="Audio Recording 5 ott 2026, 21:54:08">
            <a:hlinkClick r:id="" action="ppaction://media"/>
            <a:extLst>
              <a:ext uri="{FF2B5EF4-FFF2-40B4-BE49-F238E27FC236}">
                <a16:creationId xmlns:a16="http://schemas.microsoft.com/office/drawing/2014/main" xmlns="" id="{BBCAC22F-7226-C00C-7620-5EEF02A047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55403" y="6230698"/>
            <a:ext cx="580126" cy="580126"/>
          </a:xfrm>
          <a:prstGeom prst="rect">
            <a:avLst/>
          </a:prstGeom>
        </p:spPr>
      </p:pic>
    </p:spTree>
    <p:extLst>
      <p:ext uri="{BB962C8B-B14F-4D97-AF65-F5344CB8AC3E}">
        <p14:creationId xmlns:p14="http://schemas.microsoft.com/office/powerpoint/2010/main" val="12015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3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E9751CB9-7B25-4EB8-9A6F-82F822549F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E1317383-CF3B-4B02-9512-BECBEF6362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5" name="Rectangle 24">
            <a:extLst>
              <a:ext uri="{FF2B5EF4-FFF2-40B4-BE49-F238E27FC236}">
                <a16:creationId xmlns:a16="http://schemas.microsoft.com/office/drawing/2014/main" xmlns="" id="{B1D4C7A0-6DF2-4F2D-A45D-F111582974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7" name="Rectangle 26">
            <a:extLst>
              <a:ext uri="{FF2B5EF4-FFF2-40B4-BE49-F238E27FC236}">
                <a16:creationId xmlns:a16="http://schemas.microsoft.com/office/drawing/2014/main" xmlns="" id="{DBF3943D-BCB6-4B31-809D-A005686483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9" name="Rectangle 28">
            <a:extLst>
              <a:ext uri="{FF2B5EF4-FFF2-40B4-BE49-F238E27FC236}">
                <a16:creationId xmlns:a16="http://schemas.microsoft.com/office/drawing/2014/main" xmlns="" id="{39373A6F-2E1F-4613-8E1D-D68057D29F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2377" y="601200"/>
            <a:ext cx="3707477" cy="562497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09D5090C-9CB3-F194-C880-CE1555B91EBE}"/>
              </a:ext>
            </a:extLst>
          </p:cNvPr>
          <p:cNvSpPr>
            <a:spLocks noGrp="1"/>
          </p:cNvSpPr>
          <p:nvPr>
            <p:ph type="title"/>
          </p:nvPr>
        </p:nvSpPr>
        <p:spPr>
          <a:xfrm>
            <a:off x="601255" y="702155"/>
            <a:ext cx="3409783" cy="1300365"/>
          </a:xfrm>
        </p:spPr>
        <p:txBody>
          <a:bodyPr>
            <a:normAutofit/>
          </a:bodyPr>
          <a:lstStyle/>
          <a:p>
            <a:pPr algn="ctr"/>
            <a:r>
              <a:rPr lang="it-IT" dirty="0">
                <a:solidFill>
                  <a:srgbClr val="FFFFFF"/>
                </a:solidFill>
              </a:rPr>
              <a:t>sintomi</a:t>
            </a:r>
          </a:p>
        </p:txBody>
      </p:sp>
      <p:sp>
        <p:nvSpPr>
          <p:cNvPr id="3" name="Segnaposto contenuto 2">
            <a:extLst>
              <a:ext uri="{FF2B5EF4-FFF2-40B4-BE49-F238E27FC236}">
                <a16:creationId xmlns:a16="http://schemas.microsoft.com/office/drawing/2014/main" xmlns="" id="{91A00C83-A6DA-3386-626A-35161EC6330D}"/>
              </a:ext>
            </a:extLst>
          </p:cNvPr>
          <p:cNvSpPr>
            <a:spLocks noGrp="1"/>
          </p:cNvSpPr>
          <p:nvPr>
            <p:ph idx="1"/>
          </p:nvPr>
        </p:nvSpPr>
        <p:spPr>
          <a:xfrm>
            <a:off x="442377" y="2103475"/>
            <a:ext cx="3548598" cy="4105042"/>
          </a:xfrm>
        </p:spPr>
        <p:txBody>
          <a:bodyPr>
            <a:normAutofit fontScale="85000" lnSpcReduction="10000"/>
          </a:bodyPr>
          <a:lstStyle/>
          <a:p>
            <a:pPr algn="just">
              <a:lnSpc>
                <a:spcPct val="90000"/>
              </a:lnSpc>
            </a:pPr>
            <a:r>
              <a:rPr lang="it-IT" sz="1900" dirty="0">
                <a:solidFill>
                  <a:schemeClr val="tx1"/>
                </a:solidFill>
              </a:rPr>
              <a:t>L'infestazione si manifesta con irritazione e prurito. </a:t>
            </a:r>
          </a:p>
          <a:p>
            <a:pPr algn="just">
              <a:lnSpc>
                <a:spcPct val="90000"/>
              </a:lnSpc>
            </a:pPr>
            <a:r>
              <a:rPr lang="it-IT" sz="1900" dirty="0">
                <a:solidFill>
                  <a:schemeClr val="tx1"/>
                </a:solidFill>
              </a:rPr>
              <a:t>Le uova, dette lendini, sono di colore chiaro, hanno una forma a pinolo e sono lunghe circa 1 mm. Le femmine del pidocchio del capo depositano le lendini alla radice dei capelli grazie a una sorta di colla resistentissima. Il pidocchio del pube le attacca sui peli del corpo, in particolar modo nel pube e sotto le ascelle. Il pidocchio del corpo invece, attacca le uova sulla fine peluria degli indumenti, particolarmente su quelli di lana. Le uova di tutti i pidocchi maturano e schiudono in 7 giorni. Nel corso di un mese, le varie specie possono deporre sull'ospite dalle 80 alle 300 uova.</a:t>
            </a:r>
          </a:p>
          <a:p>
            <a:pPr>
              <a:lnSpc>
                <a:spcPct val="90000"/>
              </a:lnSpc>
            </a:pPr>
            <a:endParaRPr lang="it-IT" sz="1100" dirty="0">
              <a:solidFill>
                <a:schemeClr val="tx1"/>
              </a:solidFill>
            </a:endParaRPr>
          </a:p>
        </p:txBody>
      </p:sp>
      <p:pic>
        <p:nvPicPr>
          <p:cNvPr id="5" name="Immagine 4">
            <a:extLst>
              <a:ext uri="{FF2B5EF4-FFF2-40B4-BE49-F238E27FC236}">
                <a16:creationId xmlns:a16="http://schemas.microsoft.com/office/drawing/2014/main" xmlns="" id="{AA7AF6F6-9AFE-9CAB-A207-C8900DF336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2231" y="1140280"/>
            <a:ext cx="6831503" cy="4560027"/>
          </a:xfrm>
          <a:prstGeom prst="rect">
            <a:avLst/>
          </a:prstGeom>
        </p:spPr>
      </p:pic>
      <p:pic>
        <p:nvPicPr>
          <p:cNvPr id="6" name="Audio Recording 5 ott 2026, 21:59:07">
            <a:hlinkClick r:id="" action="ppaction://media"/>
            <a:extLst>
              <a:ext uri="{FF2B5EF4-FFF2-40B4-BE49-F238E27FC236}">
                <a16:creationId xmlns:a16="http://schemas.microsoft.com/office/drawing/2014/main" xmlns="" id="{F616AB1E-F52B-2F9C-5F48-584DDA3EBF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93989" y="5932842"/>
            <a:ext cx="812800" cy="812800"/>
          </a:xfrm>
          <a:prstGeom prst="rect">
            <a:avLst/>
          </a:prstGeom>
        </p:spPr>
      </p:pic>
    </p:spTree>
    <p:extLst>
      <p:ext uri="{BB962C8B-B14F-4D97-AF65-F5344CB8AC3E}">
        <p14:creationId xmlns:p14="http://schemas.microsoft.com/office/powerpoint/2010/main" val="16624673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xmlns="" id="{88C97474-5879-4DB5-B4F3-F0357104BC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xmlns="" id="{7D2AF00E-D433-4047-863F-BCB69CEC3C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433F9AFD-1522-6702-1947-DACF24EE9E3F}"/>
              </a:ext>
            </a:extLst>
          </p:cNvPr>
          <p:cNvSpPr>
            <a:spLocks noGrp="1"/>
          </p:cNvSpPr>
          <p:nvPr>
            <p:ph type="title"/>
          </p:nvPr>
        </p:nvSpPr>
        <p:spPr>
          <a:xfrm>
            <a:off x="917877" y="366385"/>
            <a:ext cx="6647905" cy="1188720"/>
          </a:xfrm>
        </p:spPr>
        <p:txBody>
          <a:bodyPr vert="horz" lIns="91440" tIns="45720" rIns="91440" bIns="45720" rtlCol="0" anchor="b">
            <a:normAutofit/>
          </a:bodyPr>
          <a:lstStyle/>
          <a:p>
            <a:pPr algn="ctr"/>
            <a:r>
              <a:rPr lang="en-US" dirty="0" err="1">
                <a:solidFill>
                  <a:srgbClr val="FFFFFF"/>
                </a:solidFill>
              </a:rPr>
              <a:t>diagnosi</a:t>
            </a:r>
            <a:endParaRPr lang="en-US" dirty="0">
              <a:solidFill>
                <a:srgbClr val="FFFFFF"/>
              </a:solidFill>
            </a:endParaRPr>
          </a:p>
        </p:txBody>
      </p:sp>
      <p:sp>
        <p:nvSpPr>
          <p:cNvPr id="53" name="Rectangle 52">
            <a:extLst>
              <a:ext uri="{FF2B5EF4-FFF2-40B4-BE49-F238E27FC236}">
                <a16:creationId xmlns:a16="http://schemas.microsoft.com/office/drawing/2014/main" xmlns="" id="{0997DBEA-6DFC-457A-9850-E53505354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55" name="Rectangle 54">
            <a:extLst>
              <a:ext uri="{FF2B5EF4-FFF2-40B4-BE49-F238E27FC236}">
                <a16:creationId xmlns:a16="http://schemas.microsoft.com/office/drawing/2014/main" xmlns="" id="{79446CF5-953A-4916-BFF4-F5558E5C23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57" name="Rectangle 56">
            <a:extLst>
              <a:ext uri="{FF2B5EF4-FFF2-40B4-BE49-F238E27FC236}">
                <a16:creationId xmlns:a16="http://schemas.microsoft.com/office/drawing/2014/main" xmlns="" id="{477B945C-B433-4DFF-9A67-A5C9257E47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7" name="Segnaposto contenuto 2">
            <a:extLst>
              <a:ext uri="{FF2B5EF4-FFF2-40B4-BE49-F238E27FC236}">
                <a16:creationId xmlns:a16="http://schemas.microsoft.com/office/drawing/2014/main" xmlns="" id="{21DE384A-CD1E-47E5-C0A8-89B80B4BDA4A}"/>
              </a:ext>
            </a:extLst>
          </p:cNvPr>
          <p:cNvSpPr txBox="1">
            <a:spLocks/>
          </p:cNvSpPr>
          <p:nvPr/>
        </p:nvSpPr>
        <p:spPr>
          <a:xfrm>
            <a:off x="446534" y="2175745"/>
            <a:ext cx="7368410" cy="4063961"/>
          </a:xfrm>
          <a:prstGeom prst="rect">
            <a:avLst/>
          </a:prstGeom>
        </p:spPr>
        <p:txBody>
          <a:bodyPr vert="horz" lIns="91440" tIns="45720" rIns="91440" bIns="45720" rtlCol="0" anchor="ctr">
            <a:noAutofit/>
          </a:bodyPr>
          <a:lstStyle>
            <a:lvl1pPr marL="306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just">
              <a:lnSpc>
                <a:spcPct val="90000"/>
              </a:lnSpc>
            </a:pPr>
            <a:r>
              <a:rPr lang="en-US" dirty="0">
                <a:solidFill>
                  <a:srgbClr val="FFFFFF"/>
                </a:solidFill>
              </a:rPr>
              <a:t>Per prima </a:t>
            </a:r>
            <a:r>
              <a:rPr lang="en-US" dirty="0" err="1">
                <a:solidFill>
                  <a:srgbClr val="FFFFFF"/>
                </a:solidFill>
              </a:rPr>
              <a:t>cosa</a:t>
            </a:r>
            <a:r>
              <a:rPr lang="en-US" dirty="0">
                <a:solidFill>
                  <a:srgbClr val="FFFFFF"/>
                </a:solidFill>
              </a:rPr>
              <a:t> </a:t>
            </a:r>
            <a:r>
              <a:rPr lang="en-US" dirty="0" err="1">
                <a:solidFill>
                  <a:srgbClr val="FFFFFF"/>
                </a:solidFill>
              </a:rPr>
              <a:t>è</a:t>
            </a:r>
            <a:r>
              <a:rPr lang="en-US" dirty="0">
                <a:solidFill>
                  <a:srgbClr val="FFFFFF"/>
                </a:solidFill>
              </a:rPr>
              <a:t> </a:t>
            </a:r>
            <a:r>
              <a:rPr lang="en-US" dirty="0" err="1">
                <a:solidFill>
                  <a:srgbClr val="FFFFFF"/>
                </a:solidFill>
              </a:rPr>
              <a:t>indispensabile</a:t>
            </a:r>
            <a:r>
              <a:rPr lang="en-US" dirty="0">
                <a:solidFill>
                  <a:srgbClr val="FFFFFF"/>
                </a:solidFill>
              </a:rPr>
              <a:t> la </a:t>
            </a:r>
            <a:r>
              <a:rPr lang="en-US" dirty="0" err="1">
                <a:solidFill>
                  <a:srgbClr val="FFFFFF"/>
                </a:solidFill>
              </a:rPr>
              <a:t>localizzazione</a:t>
            </a:r>
            <a:r>
              <a:rPr lang="en-US" dirty="0">
                <a:solidFill>
                  <a:srgbClr val="FFFFFF"/>
                </a:solidFill>
              </a:rPr>
              <a:t> delle </a:t>
            </a:r>
            <a:r>
              <a:rPr lang="en-US" dirty="0" err="1">
                <a:solidFill>
                  <a:srgbClr val="FFFFFF"/>
                </a:solidFill>
              </a:rPr>
              <a:t>uova</a:t>
            </a:r>
            <a:r>
              <a:rPr lang="en-US" dirty="0">
                <a:solidFill>
                  <a:srgbClr val="FFFFFF"/>
                </a:solidFill>
              </a:rPr>
              <a:t>. </a:t>
            </a:r>
            <a:r>
              <a:rPr lang="en-US" dirty="0" err="1">
                <a:solidFill>
                  <a:srgbClr val="FFFFFF"/>
                </a:solidFill>
              </a:rPr>
              <a:t>Un'accurata</a:t>
            </a:r>
            <a:r>
              <a:rPr lang="en-US" dirty="0">
                <a:solidFill>
                  <a:srgbClr val="FFFFFF"/>
                </a:solidFill>
              </a:rPr>
              <a:t> </a:t>
            </a:r>
            <a:r>
              <a:rPr lang="en-US" dirty="0" err="1">
                <a:solidFill>
                  <a:srgbClr val="FFFFFF"/>
                </a:solidFill>
              </a:rPr>
              <a:t>ispezione</a:t>
            </a:r>
            <a:r>
              <a:rPr lang="en-US" dirty="0">
                <a:solidFill>
                  <a:srgbClr val="FFFFFF"/>
                </a:solidFill>
              </a:rPr>
              <a:t> del </a:t>
            </a:r>
            <a:r>
              <a:rPr lang="en-US" dirty="0" err="1">
                <a:solidFill>
                  <a:srgbClr val="FFFFFF"/>
                </a:solidFill>
              </a:rPr>
              <a:t>cuoio</a:t>
            </a:r>
            <a:r>
              <a:rPr lang="en-US" dirty="0">
                <a:solidFill>
                  <a:srgbClr val="FFFFFF"/>
                </a:solidFill>
              </a:rPr>
              <a:t> </a:t>
            </a:r>
            <a:r>
              <a:rPr lang="en-US" dirty="0" err="1">
                <a:solidFill>
                  <a:srgbClr val="FFFFFF"/>
                </a:solidFill>
              </a:rPr>
              <a:t>capelluto</a:t>
            </a:r>
            <a:r>
              <a:rPr lang="en-US" dirty="0">
                <a:solidFill>
                  <a:srgbClr val="FFFFFF"/>
                </a:solidFill>
              </a:rPr>
              <a:t> </a:t>
            </a:r>
            <a:r>
              <a:rPr lang="en-US" dirty="0" err="1">
                <a:solidFill>
                  <a:srgbClr val="FFFFFF"/>
                </a:solidFill>
              </a:rPr>
              <a:t>è</a:t>
            </a:r>
            <a:r>
              <a:rPr lang="en-US" dirty="0">
                <a:solidFill>
                  <a:srgbClr val="FFFFFF"/>
                </a:solidFill>
              </a:rPr>
              <a:t> </a:t>
            </a:r>
            <a:r>
              <a:rPr lang="en-US" dirty="0" err="1">
                <a:solidFill>
                  <a:srgbClr val="FFFFFF"/>
                </a:solidFill>
              </a:rPr>
              <a:t>sufficiente</a:t>
            </a:r>
            <a:r>
              <a:rPr lang="en-US" dirty="0">
                <a:solidFill>
                  <a:srgbClr val="FFFFFF"/>
                </a:solidFill>
              </a:rPr>
              <a:t> per </a:t>
            </a:r>
            <a:r>
              <a:rPr lang="en-US" dirty="0" err="1">
                <a:solidFill>
                  <a:srgbClr val="FFFFFF"/>
                </a:solidFill>
              </a:rPr>
              <a:t>scoprire</a:t>
            </a:r>
            <a:r>
              <a:rPr lang="en-US" dirty="0">
                <a:solidFill>
                  <a:srgbClr val="FFFFFF"/>
                </a:solidFill>
              </a:rPr>
              <a:t> </a:t>
            </a:r>
            <a:r>
              <a:rPr lang="en-US" dirty="0" err="1">
                <a:solidFill>
                  <a:srgbClr val="FFFFFF"/>
                </a:solidFill>
              </a:rPr>
              <a:t>l'infestazione</a:t>
            </a:r>
            <a:r>
              <a:rPr lang="en-US" dirty="0">
                <a:solidFill>
                  <a:srgbClr val="FFFFFF"/>
                </a:solidFill>
              </a:rPr>
              <a:t>. Le </a:t>
            </a:r>
            <a:r>
              <a:rPr lang="en-US" dirty="0" err="1">
                <a:solidFill>
                  <a:srgbClr val="FFFFFF"/>
                </a:solidFill>
              </a:rPr>
              <a:t>uova</a:t>
            </a:r>
            <a:r>
              <a:rPr lang="en-US" dirty="0">
                <a:solidFill>
                  <a:srgbClr val="FFFFFF"/>
                </a:solidFill>
              </a:rPr>
              <a:t> </a:t>
            </a:r>
            <a:r>
              <a:rPr lang="en-US" dirty="0" err="1">
                <a:solidFill>
                  <a:srgbClr val="FFFFFF"/>
                </a:solidFill>
              </a:rPr>
              <a:t>sono</a:t>
            </a:r>
            <a:r>
              <a:rPr lang="en-US" dirty="0">
                <a:solidFill>
                  <a:srgbClr val="FFFFFF"/>
                </a:solidFill>
              </a:rPr>
              <a:t> </a:t>
            </a:r>
            <a:r>
              <a:rPr lang="en-US" dirty="0" err="1">
                <a:solidFill>
                  <a:srgbClr val="FFFFFF"/>
                </a:solidFill>
              </a:rPr>
              <a:t>attaccate</a:t>
            </a:r>
            <a:r>
              <a:rPr lang="en-US" dirty="0">
                <a:solidFill>
                  <a:srgbClr val="FFFFFF"/>
                </a:solidFill>
              </a:rPr>
              <a:t> alla </a:t>
            </a:r>
            <a:r>
              <a:rPr lang="en-US" dirty="0" err="1">
                <a:solidFill>
                  <a:srgbClr val="FFFFFF"/>
                </a:solidFill>
              </a:rPr>
              <a:t>radice</a:t>
            </a:r>
            <a:r>
              <a:rPr lang="en-US" dirty="0">
                <a:solidFill>
                  <a:srgbClr val="FFFFFF"/>
                </a:solidFill>
              </a:rPr>
              <a:t> </a:t>
            </a:r>
            <a:r>
              <a:rPr lang="en-US" dirty="0" err="1">
                <a:solidFill>
                  <a:srgbClr val="FFFFFF"/>
                </a:solidFill>
              </a:rPr>
              <a:t>dei</a:t>
            </a:r>
            <a:r>
              <a:rPr lang="en-US" dirty="0">
                <a:solidFill>
                  <a:srgbClr val="FFFFFF"/>
                </a:solidFill>
              </a:rPr>
              <a:t> </a:t>
            </a:r>
            <a:r>
              <a:rPr lang="en-US" dirty="0" err="1">
                <a:solidFill>
                  <a:srgbClr val="FFFFFF"/>
                </a:solidFill>
              </a:rPr>
              <a:t>capelli</a:t>
            </a:r>
            <a:r>
              <a:rPr lang="en-US" dirty="0">
                <a:solidFill>
                  <a:srgbClr val="FFFFFF"/>
                </a:solidFill>
              </a:rPr>
              <a:t>, dove le </a:t>
            </a:r>
            <a:r>
              <a:rPr lang="en-US" dirty="0" err="1">
                <a:solidFill>
                  <a:srgbClr val="FFFFFF"/>
                </a:solidFill>
              </a:rPr>
              <a:t>condizioni</a:t>
            </a:r>
            <a:r>
              <a:rPr lang="en-US" dirty="0">
                <a:solidFill>
                  <a:srgbClr val="FFFFFF"/>
                </a:solidFill>
              </a:rPr>
              <a:t> di </a:t>
            </a:r>
            <a:r>
              <a:rPr lang="en-US" dirty="0" err="1">
                <a:solidFill>
                  <a:srgbClr val="FFFFFF"/>
                </a:solidFill>
              </a:rPr>
              <a:t>temperatura</a:t>
            </a:r>
            <a:r>
              <a:rPr lang="en-US" dirty="0">
                <a:solidFill>
                  <a:srgbClr val="FFFFFF"/>
                </a:solidFill>
              </a:rPr>
              <a:t> e </a:t>
            </a:r>
            <a:r>
              <a:rPr lang="en-US" dirty="0" err="1">
                <a:solidFill>
                  <a:srgbClr val="FFFFFF"/>
                </a:solidFill>
              </a:rPr>
              <a:t>umidità</a:t>
            </a:r>
            <a:r>
              <a:rPr lang="en-US" dirty="0">
                <a:solidFill>
                  <a:srgbClr val="FFFFFF"/>
                </a:solidFill>
              </a:rPr>
              <a:t> </a:t>
            </a:r>
            <a:r>
              <a:rPr lang="en-US" dirty="0" err="1">
                <a:solidFill>
                  <a:srgbClr val="FFFFFF"/>
                </a:solidFill>
              </a:rPr>
              <a:t>sono</a:t>
            </a:r>
            <a:r>
              <a:rPr lang="en-US" dirty="0">
                <a:solidFill>
                  <a:srgbClr val="FFFFFF"/>
                </a:solidFill>
              </a:rPr>
              <a:t> </a:t>
            </a:r>
            <a:r>
              <a:rPr lang="en-US" dirty="0" err="1">
                <a:solidFill>
                  <a:srgbClr val="FFFFFF"/>
                </a:solidFill>
              </a:rPr>
              <a:t>più</a:t>
            </a:r>
            <a:r>
              <a:rPr lang="en-US" dirty="0">
                <a:solidFill>
                  <a:srgbClr val="FFFFFF"/>
                </a:solidFill>
              </a:rPr>
              <a:t> </a:t>
            </a:r>
            <a:r>
              <a:rPr lang="en-US" dirty="0" err="1">
                <a:solidFill>
                  <a:srgbClr val="FFFFFF"/>
                </a:solidFill>
              </a:rPr>
              <a:t>favorevoli</a:t>
            </a:r>
            <a:r>
              <a:rPr lang="en-US" dirty="0">
                <a:solidFill>
                  <a:srgbClr val="FFFFFF"/>
                </a:solidFill>
              </a:rPr>
              <a:t> alla </a:t>
            </a:r>
            <a:r>
              <a:rPr lang="en-US" dirty="0" err="1">
                <a:solidFill>
                  <a:srgbClr val="FFFFFF"/>
                </a:solidFill>
              </a:rPr>
              <a:t>schiusa</a:t>
            </a:r>
            <a:r>
              <a:rPr lang="en-US" dirty="0">
                <a:solidFill>
                  <a:srgbClr val="FFFFFF"/>
                </a:solidFill>
              </a:rPr>
              <a:t>.</a:t>
            </a:r>
          </a:p>
          <a:p>
            <a:pPr algn="just">
              <a:lnSpc>
                <a:spcPct val="90000"/>
              </a:lnSpc>
            </a:pPr>
            <a:r>
              <a:rPr lang="en-US" dirty="0">
                <a:solidFill>
                  <a:srgbClr val="FFFFFF"/>
                </a:solidFill>
              </a:rPr>
              <a:t>Le </a:t>
            </a:r>
            <a:r>
              <a:rPr lang="en-US" dirty="0" err="1">
                <a:solidFill>
                  <a:srgbClr val="FFFFFF"/>
                </a:solidFill>
              </a:rPr>
              <a:t>lendini</a:t>
            </a:r>
            <a:r>
              <a:rPr lang="en-US" dirty="0">
                <a:solidFill>
                  <a:srgbClr val="FFFFFF"/>
                </a:solidFill>
              </a:rPr>
              <a:t>, </a:t>
            </a:r>
            <a:r>
              <a:rPr lang="en-US" dirty="0" err="1">
                <a:solidFill>
                  <a:srgbClr val="FFFFFF"/>
                </a:solidFill>
              </a:rPr>
              <a:t>che</a:t>
            </a:r>
            <a:r>
              <a:rPr lang="en-US" dirty="0">
                <a:solidFill>
                  <a:srgbClr val="FFFFFF"/>
                </a:solidFill>
              </a:rPr>
              <a:t> </a:t>
            </a:r>
            <a:r>
              <a:rPr lang="en-US" dirty="0" err="1">
                <a:solidFill>
                  <a:srgbClr val="FFFFFF"/>
                </a:solidFill>
              </a:rPr>
              <a:t>rimangono</a:t>
            </a:r>
            <a:r>
              <a:rPr lang="en-US" dirty="0">
                <a:solidFill>
                  <a:srgbClr val="FFFFFF"/>
                </a:solidFill>
              </a:rPr>
              <a:t> </a:t>
            </a:r>
            <a:r>
              <a:rPr lang="en-US" dirty="0" err="1">
                <a:solidFill>
                  <a:srgbClr val="FFFFFF"/>
                </a:solidFill>
              </a:rPr>
              <a:t>attaccate</a:t>
            </a:r>
            <a:r>
              <a:rPr lang="en-US" dirty="0">
                <a:solidFill>
                  <a:srgbClr val="FFFFFF"/>
                </a:solidFill>
              </a:rPr>
              <a:t> ai </a:t>
            </a:r>
            <a:r>
              <a:rPr lang="en-US" dirty="0" err="1">
                <a:solidFill>
                  <a:srgbClr val="FFFFFF"/>
                </a:solidFill>
              </a:rPr>
              <a:t>capelli</a:t>
            </a:r>
            <a:r>
              <a:rPr lang="en-US" dirty="0">
                <a:solidFill>
                  <a:srgbClr val="FFFFFF"/>
                </a:solidFill>
              </a:rPr>
              <a:t>, </a:t>
            </a:r>
            <a:r>
              <a:rPr lang="en-US" dirty="0" err="1">
                <a:solidFill>
                  <a:srgbClr val="FFFFFF"/>
                </a:solidFill>
              </a:rPr>
              <a:t>seguono</a:t>
            </a:r>
            <a:r>
              <a:rPr lang="en-US" dirty="0">
                <a:solidFill>
                  <a:srgbClr val="FFFFFF"/>
                </a:solidFill>
              </a:rPr>
              <a:t> la </a:t>
            </a:r>
            <a:r>
              <a:rPr lang="en-US" dirty="0" err="1">
                <a:solidFill>
                  <a:srgbClr val="FFFFFF"/>
                </a:solidFill>
              </a:rPr>
              <a:t>crescita</a:t>
            </a:r>
            <a:r>
              <a:rPr lang="en-US" dirty="0">
                <a:solidFill>
                  <a:srgbClr val="FFFFFF"/>
                </a:solidFill>
              </a:rPr>
              <a:t> di </a:t>
            </a:r>
            <a:r>
              <a:rPr lang="en-US" dirty="0" err="1">
                <a:solidFill>
                  <a:srgbClr val="FFFFFF"/>
                </a:solidFill>
              </a:rPr>
              <a:t>questi</a:t>
            </a:r>
            <a:r>
              <a:rPr lang="en-US" dirty="0">
                <a:solidFill>
                  <a:srgbClr val="FFFFFF"/>
                </a:solidFill>
              </a:rPr>
              <a:t> </a:t>
            </a:r>
            <a:r>
              <a:rPr lang="en-US" dirty="0" err="1">
                <a:solidFill>
                  <a:srgbClr val="FFFFFF"/>
                </a:solidFill>
              </a:rPr>
              <a:t>ultimi</a:t>
            </a:r>
            <a:r>
              <a:rPr lang="en-US" dirty="0">
                <a:solidFill>
                  <a:srgbClr val="FFFFFF"/>
                </a:solidFill>
              </a:rPr>
              <a:t> </a:t>
            </a:r>
            <a:r>
              <a:rPr lang="en-US" dirty="0" err="1">
                <a:solidFill>
                  <a:srgbClr val="FFFFFF"/>
                </a:solidFill>
              </a:rPr>
              <a:t>salendo</a:t>
            </a:r>
            <a:r>
              <a:rPr lang="en-US" dirty="0">
                <a:solidFill>
                  <a:srgbClr val="FFFFFF"/>
                </a:solidFill>
              </a:rPr>
              <a:t> verso la </a:t>
            </a:r>
            <a:r>
              <a:rPr lang="en-US" dirty="0" err="1">
                <a:solidFill>
                  <a:srgbClr val="FFFFFF"/>
                </a:solidFill>
              </a:rPr>
              <a:t>superficie</a:t>
            </a:r>
            <a:r>
              <a:rPr lang="en-US" dirty="0">
                <a:solidFill>
                  <a:srgbClr val="FFFFFF"/>
                </a:solidFill>
              </a:rPr>
              <a:t>. </a:t>
            </a:r>
          </a:p>
          <a:p>
            <a:pPr algn="just">
              <a:lnSpc>
                <a:spcPct val="90000"/>
              </a:lnSpc>
            </a:pPr>
            <a:r>
              <a:rPr lang="en-US" dirty="0">
                <a:solidFill>
                  <a:srgbClr val="FFFFFF"/>
                </a:solidFill>
              </a:rPr>
              <a:t>Il </a:t>
            </a:r>
            <a:r>
              <a:rPr lang="en-US" dirty="0" err="1">
                <a:solidFill>
                  <a:srgbClr val="FFFFFF"/>
                </a:solidFill>
              </a:rPr>
              <a:t>pidocchio</a:t>
            </a:r>
            <a:r>
              <a:rPr lang="en-US" dirty="0">
                <a:solidFill>
                  <a:srgbClr val="FFFFFF"/>
                </a:solidFill>
              </a:rPr>
              <a:t> del </a:t>
            </a:r>
            <a:r>
              <a:rPr lang="en-US" dirty="0" err="1">
                <a:solidFill>
                  <a:srgbClr val="FFFFFF"/>
                </a:solidFill>
              </a:rPr>
              <a:t>corpo</a:t>
            </a:r>
            <a:r>
              <a:rPr lang="en-US" dirty="0">
                <a:solidFill>
                  <a:srgbClr val="FFFFFF"/>
                </a:solidFill>
              </a:rPr>
              <a:t> </a:t>
            </a:r>
            <a:r>
              <a:rPr lang="en-US" dirty="0" err="1">
                <a:solidFill>
                  <a:srgbClr val="FFFFFF"/>
                </a:solidFill>
              </a:rPr>
              <a:t>è</a:t>
            </a:r>
            <a:r>
              <a:rPr lang="en-US" dirty="0">
                <a:solidFill>
                  <a:srgbClr val="FFFFFF"/>
                </a:solidFill>
              </a:rPr>
              <a:t> </a:t>
            </a:r>
            <a:r>
              <a:rPr lang="en-US" dirty="0" err="1">
                <a:solidFill>
                  <a:srgbClr val="FFFFFF"/>
                </a:solidFill>
              </a:rPr>
              <a:t>indistinguibile</a:t>
            </a:r>
            <a:r>
              <a:rPr lang="en-US" dirty="0">
                <a:solidFill>
                  <a:srgbClr val="FFFFFF"/>
                </a:solidFill>
              </a:rPr>
              <a:t> da </a:t>
            </a:r>
            <a:r>
              <a:rPr lang="en-US" dirty="0" err="1">
                <a:solidFill>
                  <a:srgbClr val="FFFFFF"/>
                </a:solidFill>
              </a:rPr>
              <a:t>quello</a:t>
            </a:r>
            <a:r>
              <a:rPr lang="en-US" dirty="0">
                <a:solidFill>
                  <a:srgbClr val="FFFFFF"/>
                </a:solidFill>
              </a:rPr>
              <a:t> del capo, </a:t>
            </a:r>
            <a:r>
              <a:rPr lang="en-US" dirty="0" err="1">
                <a:solidFill>
                  <a:srgbClr val="FFFFFF"/>
                </a:solidFill>
              </a:rPr>
              <a:t>anche</a:t>
            </a:r>
            <a:r>
              <a:rPr lang="en-US" dirty="0">
                <a:solidFill>
                  <a:srgbClr val="FFFFFF"/>
                </a:solidFill>
              </a:rPr>
              <a:t> se di </a:t>
            </a:r>
            <a:r>
              <a:rPr lang="en-US" dirty="0" err="1">
                <a:solidFill>
                  <a:srgbClr val="FFFFFF"/>
                </a:solidFill>
              </a:rPr>
              <a:t>solito</a:t>
            </a:r>
            <a:r>
              <a:rPr lang="en-US" dirty="0">
                <a:solidFill>
                  <a:srgbClr val="FFFFFF"/>
                </a:solidFill>
              </a:rPr>
              <a:t> </a:t>
            </a:r>
            <a:r>
              <a:rPr lang="en-US" dirty="0" err="1">
                <a:solidFill>
                  <a:srgbClr val="FFFFFF"/>
                </a:solidFill>
              </a:rPr>
              <a:t>è</a:t>
            </a:r>
            <a:r>
              <a:rPr lang="en-US" dirty="0">
                <a:solidFill>
                  <a:srgbClr val="FFFFFF"/>
                </a:solidFill>
              </a:rPr>
              <a:t> </a:t>
            </a:r>
            <a:r>
              <a:rPr lang="en-US" dirty="0" err="1">
                <a:solidFill>
                  <a:srgbClr val="FFFFFF"/>
                </a:solidFill>
              </a:rPr>
              <a:t>più</a:t>
            </a:r>
            <a:r>
              <a:rPr lang="en-US" dirty="0">
                <a:solidFill>
                  <a:srgbClr val="FFFFFF"/>
                </a:solidFill>
              </a:rPr>
              <a:t> grande..</a:t>
            </a:r>
          </a:p>
          <a:p>
            <a:pPr algn="just">
              <a:lnSpc>
                <a:spcPct val="90000"/>
              </a:lnSpc>
            </a:pPr>
            <a:r>
              <a:rPr lang="en-US" dirty="0">
                <a:solidFill>
                  <a:srgbClr val="FFFFFF"/>
                </a:solidFill>
              </a:rPr>
              <a:t>I </a:t>
            </a:r>
            <a:r>
              <a:rPr lang="en-US" dirty="0" err="1">
                <a:solidFill>
                  <a:srgbClr val="FFFFFF"/>
                </a:solidFill>
              </a:rPr>
              <a:t>pidocchi</a:t>
            </a:r>
            <a:r>
              <a:rPr lang="en-US" dirty="0">
                <a:solidFill>
                  <a:srgbClr val="FFFFFF"/>
                </a:solidFill>
              </a:rPr>
              <a:t> del pube </a:t>
            </a:r>
            <a:r>
              <a:rPr lang="en-US" dirty="0" err="1">
                <a:solidFill>
                  <a:srgbClr val="FFFFFF"/>
                </a:solidFill>
              </a:rPr>
              <a:t>si</a:t>
            </a:r>
            <a:r>
              <a:rPr lang="en-US" dirty="0">
                <a:solidFill>
                  <a:srgbClr val="FFFFFF"/>
                </a:solidFill>
              </a:rPr>
              <a:t> </a:t>
            </a:r>
            <a:r>
              <a:rPr lang="en-US" dirty="0" err="1">
                <a:solidFill>
                  <a:srgbClr val="FFFFFF"/>
                </a:solidFill>
              </a:rPr>
              <a:t>trovano</a:t>
            </a:r>
            <a:r>
              <a:rPr lang="en-US" dirty="0">
                <a:solidFill>
                  <a:srgbClr val="FFFFFF"/>
                </a:solidFill>
              </a:rPr>
              <a:t> </a:t>
            </a:r>
            <a:r>
              <a:rPr lang="en-US" dirty="0" err="1">
                <a:solidFill>
                  <a:srgbClr val="FFFFFF"/>
                </a:solidFill>
              </a:rPr>
              <a:t>tra</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peli</a:t>
            </a:r>
            <a:r>
              <a:rPr lang="en-US" dirty="0">
                <a:solidFill>
                  <a:srgbClr val="FFFFFF"/>
                </a:solidFill>
              </a:rPr>
              <a:t> delle </a:t>
            </a:r>
            <a:r>
              <a:rPr lang="en-US" dirty="0" err="1">
                <a:solidFill>
                  <a:srgbClr val="FFFFFF"/>
                </a:solidFill>
              </a:rPr>
              <a:t>regioni</a:t>
            </a:r>
            <a:r>
              <a:rPr lang="en-US" dirty="0">
                <a:solidFill>
                  <a:srgbClr val="FFFFFF"/>
                </a:solidFill>
              </a:rPr>
              <a:t> </a:t>
            </a:r>
            <a:r>
              <a:rPr lang="en-US" dirty="0" err="1">
                <a:solidFill>
                  <a:srgbClr val="FFFFFF"/>
                </a:solidFill>
              </a:rPr>
              <a:t>pubica</a:t>
            </a:r>
            <a:r>
              <a:rPr lang="en-US" dirty="0">
                <a:solidFill>
                  <a:srgbClr val="FFFFFF"/>
                </a:solidFill>
              </a:rPr>
              <a:t> e </a:t>
            </a:r>
            <a:r>
              <a:rPr lang="en-US" dirty="0" err="1">
                <a:solidFill>
                  <a:srgbClr val="FFFFFF"/>
                </a:solidFill>
              </a:rPr>
              <a:t>perianale</a:t>
            </a:r>
            <a:r>
              <a:rPr lang="en-US" dirty="0">
                <a:solidFill>
                  <a:srgbClr val="FFFFFF"/>
                </a:solidFill>
              </a:rPr>
              <a:t>, ma in </a:t>
            </a:r>
            <a:r>
              <a:rPr lang="en-US" dirty="0" err="1">
                <a:solidFill>
                  <a:srgbClr val="FFFFFF"/>
                </a:solidFill>
              </a:rPr>
              <a:t>caso</a:t>
            </a:r>
            <a:r>
              <a:rPr lang="en-US" dirty="0">
                <a:solidFill>
                  <a:srgbClr val="FFFFFF"/>
                </a:solidFill>
              </a:rPr>
              <a:t> di </a:t>
            </a:r>
            <a:r>
              <a:rPr lang="en-US" dirty="0" err="1">
                <a:solidFill>
                  <a:srgbClr val="FFFFFF"/>
                </a:solidFill>
              </a:rPr>
              <a:t>forti</a:t>
            </a:r>
            <a:r>
              <a:rPr lang="en-US" dirty="0">
                <a:solidFill>
                  <a:srgbClr val="FFFFFF"/>
                </a:solidFill>
              </a:rPr>
              <a:t> </a:t>
            </a:r>
            <a:r>
              <a:rPr lang="en-US" dirty="0" err="1">
                <a:solidFill>
                  <a:srgbClr val="FFFFFF"/>
                </a:solidFill>
              </a:rPr>
              <a:t>infestazioni</a:t>
            </a:r>
            <a:r>
              <a:rPr lang="en-US" dirty="0">
                <a:solidFill>
                  <a:srgbClr val="FFFFFF"/>
                </a:solidFill>
              </a:rPr>
              <a:t> non </a:t>
            </a:r>
            <a:r>
              <a:rPr lang="en-US" dirty="0" err="1">
                <a:solidFill>
                  <a:srgbClr val="FFFFFF"/>
                </a:solidFill>
              </a:rPr>
              <a:t>è</a:t>
            </a:r>
            <a:r>
              <a:rPr lang="en-US" dirty="0">
                <a:solidFill>
                  <a:srgbClr val="FFFFFF"/>
                </a:solidFill>
              </a:rPr>
              <a:t> </a:t>
            </a:r>
            <a:r>
              <a:rPr lang="en-US" dirty="0" err="1">
                <a:solidFill>
                  <a:srgbClr val="FFFFFF"/>
                </a:solidFill>
              </a:rPr>
              <a:t>raro</a:t>
            </a:r>
            <a:r>
              <a:rPr lang="en-US" dirty="0">
                <a:solidFill>
                  <a:srgbClr val="FFFFFF"/>
                </a:solidFill>
              </a:rPr>
              <a:t> </a:t>
            </a:r>
            <a:r>
              <a:rPr lang="en-US" dirty="0" err="1">
                <a:solidFill>
                  <a:srgbClr val="FFFFFF"/>
                </a:solidFill>
              </a:rPr>
              <a:t>trovarne</a:t>
            </a:r>
            <a:r>
              <a:rPr lang="en-US" dirty="0">
                <a:solidFill>
                  <a:srgbClr val="FFFFFF"/>
                </a:solidFill>
              </a:rPr>
              <a:t> in tutte le </a:t>
            </a:r>
            <a:r>
              <a:rPr lang="en-US" dirty="0" err="1">
                <a:solidFill>
                  <a:srgbClr val="FFFFFF"/>
                </a:solidFill>
              </a:rPr>
              <a:t>altre</a:t>
            </a:r>
            <a:r>
              <a:rPr lang="en-US" dirty="0">
                <a:solidFill>
                  <a:srgbClr val="FFFFFF"/>
                </a:solidFill>
              </a:rPr>
              <a:t> </a:t>
            </a:r>
            <a:r>
              <a:rPr lang="en-US" dirty="0" err="1">
                <a:solidFill>
                  <a:srgbClr val="FFFFFF"/>
                </a:solidFill>
              </a:rPr>
              <a:t>aree</a:t>
            </a:r>
            <a:r>
              <a:rPr lang="en-US" dirty="0">
                <a:solidFill>
                  <a:srgbClr val="FFFFFF"/>
                </a:solidFill>
              </a:rPr>
              <a:t> </a:t>
            </a:r>
            <a:r>
              <a:rPr lang="en-US" dirty="0" err="1">
                <a:solidFill>
                  <a:srgbClr val="FFFFFF"/>
                </a:solidFill>
              </a:rPr>
              <a:t>pilifere</a:t>
            </a:r>
            <a:r>
              <a:rPr lang="en-US" dirty="0">
                <a:solidFill>
                  <a:srgbClr val="FFFFFF"/>
                </a:solidFill>
              </a:rPr>
              <a:t> del </a:t>
            </a:r>
            <a:r>
              <a:rPr lang="en-US" dirty="0" err="1">
                <a:solidFill>
                  <a:srgbClr val="FFFFFF"/>
                </a:solidFill>
              </a:rPr>
              <a:t>corpo</a:t>
            </a:r>
            <a:r>
              <a:rPr lang="en-US" dirty="0">
                <a:solidFill>
                  <a:srgbClr val="FFFFFF"/>
                </a:solidFill>
              </a:rPr>
              <a:t> </a:t>
            </a:r>
            <a:r>
              <a:rPr lang="en-US" dirty="0" err="1">
                <a:solidFill>
                  <a:srgbClr val="FFFFFF"/>
                </a:solidFill>
              </a:rPr>
              <a:t>quali</a:t>
            </a:r>
            <a:r>
              <a:rPr lang="en-US" dirty="0">
                <a:solidFill>
                  <a:srgbClr val="FFFFFF"/>
                </a:solidFill>
              </a:rPr>
              <a:t> </a:t>
            </a:r>
            <a:r>
              <a:rPr lang="en-US" dirty="0" err="1">
                <a:solidFill>
                  <a:srgbClr val="FFFFFF"/>
                </a:solidFill>
              </a:rPr>
              <a:t>torace</a:t>
            </a:r>
            <a:r>
              <a:rPr lang="en-US" dirty="0">
                <a:solidFill>
                  <a:srgbClr val="FFFFFF"/>
                </a:solidFill>
              </a:rPr>
              <a:t>, </a:t>
            </a:r>
            <a:r>
              <a:rPr lang="en-US" dirty="0" err="1">
                <a:solidFill>
                  <a:srgbClr val="FFFFFF"/>
                </a:solidFill>
              </a:rPr>
              <a:t>cosce</a:t>
            </a:r>
            <a:r>
              <a:rPr lang="en-US" dirty="0">
                <a:solidFill>
                  <a:srgbClr val="FFFFFF"/>
                </a:solidFill>
              </a:rPr>
              <a:t>, </a:t>
            </a:r>
            <a:r>
              <a:rPr lang="en-US" dirty="0" err="1">
                <a:solidFill>
                  <a:srgbClr val="FFFFFF"/>
                </a:solidFill>
              </a:rPr>
              <a:t>ascelle</a:t>
            </a:r>
            <a:r>
              <a:rPr lang="en-US" dirty="0">
                <a:solidFill>
                  <a:srgbClr val="FFFFFF"/>
                </a:solidFill>
              </a:rPr>
              <a:t>, </a:t>
            </a:r>
            <a:r>
              <a:rPr lang="en-US" dirty="0" err="1">
                <a:solidFill>
                  <a:srgbClr val="FFFFFF"/>
                </a:solidFill>
              </a:rPr>
              <a:t>ciglia</a:t>
            </a:r>
            <a:r>
              <a:rPr lang="en-US" dirty="0">
                <a:solidFill>
                  <a:srgbClr val="FFFFFF"/>
                </a:solidFill>
              </a:rPr>
              <a:t>, </a:t>
            </a:r>
            <a:r>
              <a:rPr lang="en-US" dirty="0" err="1">
                <a:solidFill>
                  <a:srgbClr val="FFFFFF"/>
                </a:solidFill>
              </a:rPr>
              <a:t>sopracciglia</a:t>
            </a:r>
            <a:r>
              <a:rPr lang="en-US" dirty="0">
                <a:solidFill>
                  <a:srgbClr val="FFFFFF"/>
                </a:solidFill>
              </a:rPr>
              <a:t>, barba e </a:t>
            </a:r>
            <a:r>
              <a:rPr lang="en-US" dirty="0" err="1">
                <a:solidFill>
                  <a:srgbClr val="FFFFFF"/>
                </a:solidFill>
              </a:rPr>
              <a:t>baffi</a:t>
            </a:r>
            <a:r>
              <a:rPr lang="en-US" dirty="0">
                <a:solidFill>
                  <a:srgbClr val="FFFFFF"/>
                </a:solidFill>
              </a:rPr>
              <a:t>, ma </a:t>
            </a:r>
            <a:r>
              <a:rPr lang="en-US" dirty="0" err="1">
                <a:solidFill>
                  <a:srgbClr val="FFFFFF"/>
                </a:solidFill>
              </a:rPr>
              <a:t>mai</a:t>
            </a:r>
            <a:r>
              <a:rPr lang="en-US" dirty="0">
                <a:solidFill>
                  <a:srgbClr val="FFFFFF"/>
                </a:solidFill>
              </a:rPr>
              <a:t> </a:t>
            </a:r>
            <a:r>
              <a:rPr lang="en-US" dirty="0" err="1">
                <a:solidFill>
                  <a:srgbClr val="FFFFFF"/>
                </a:solidFill>
              </a:rPr>
              <a:t>nei</a:t>
            </a:r>
            <a:r>
              <a:rPr lang="en-US" dirty="0">
                <a:solidFill>
                  <a:srgbClr val="FFFFFF"/>
                </a:solidFill>
              </a:rPr>
              <a:t> </a:t>
            </a:r>
            <a:r>
              <a:rPr lang="en-US" dirty="0" err="1">
                <a:solidFill>
                  <a:srgbClr val="FFFFFF"/>
                </a:solidFill>
              </a:rPr>
              <a:t>capelli</a:t>
            </a:r>
            <a:r>
              <a:rPr lang="en-US" dirty="0">
                <a:solidFill>
                  <a:srgbClr val="FFFFFF"/>
                </a:solidFill>
              </a:rPr>
              <a:t>. Il </a:t>
            </a:r>
            <a:r>
              <a:rPr lang="en-US" dirty="0" err="1">
                <a:solidFill>
                  <a:srgbClr val="FFFFFF"/>
                </a:solidFill>
              </a:rPr>
              <a:t>pidocchio</a:t>
            </a:r>
            <a:r>
              <a:rPr lang="en-US" dirty="0">
                <a:solidFill>
                  <a:srgbClr val="FFFFFF"/>
                </a:solidFill>
              </a:rPr>
              <a:t> del pube </a:t>
            </a:r>
            <a:r>
              <a:rPr lang="en-US" dirty="0" err="1">
                <a:solidFill>
                  <a:srgbClr val="FFFFFF"/>
                </a:solidFill>
              </a:rPr>
              <a:t>si</a:t>
            </a:r>
            <a:r>
              <a:rPr lang="en-US" dirty="0">
                <a:solidFill>
                  <a:srgbClr val="FFFFFF"/>
                </a:solidFill>
              </a:rPr>
              <a:t> </a:t>
            </a:r>
            <a:r>
              <a:rPr lang="en-US" dirty="0" err="1">
                <a:solidFill>
                  <a:srgbClr val="FFFFFF"/>
                </a:solidFill>
              </a:rPr>
              <a:t>trasmette</a:t>
            </a:r>
            <a:r>
              <a:rPr lang="en-US" dirty="0">
                <a:solidFill>
                  <a:srgbClr val="FFFFFF"/>
                </a:solidFill>
              </a:rPr>
              <a:t> per </a:t>
            </a:r>
            <a:r>
              <a:rPr lang="en-US" dirty="0" err="1">
                <a:solidFill>
                  <a:srgbClr val="FFFFFF"/>
                </a:solidFill>
              </a:rPr>
              <a:t>contatto</a:t>
            </a:r>
            <a:r>
              <a:rPr lang="en-US" dirty="0">
                <a:solidFill>
                  <a:srgbClr val="FFFFFF"/>
                </a:solidFill>
              </a:rPr>
              <a:t>.</a:t>
            </a:r>
          </a:p>
          <a:p>
            <a:pPr algn="just">
              <a:lnSpc>
                <a:spcPct val="90000"/>
              </a:lnSpc>
            </a:pPr>
            <a:endParaRPr lang="en-US" sz="1600" dirty="0">
              <a:solidFill>
                <a:srgbClr val="FFFFFF"/>
              </a:solidFill>
            </a:endParaRPr>
          </a:p>
        </p:txBody>
      </p:sp>
      <p:pic>
        <p:nvPicPr>
          <p:cNvPr id="5" name="Immagine 4">
            <a:extLst>
              <a:ext uri="{FF2B5EF4-FFF2-40B4-BE49-F238E27FC236}">
                <a16:creationId xmlns:a16="http://schemas.microsoft.com/office/drawing/2014/main" xmlns="" id="{8C667894-481D-FCE5-065B-BD4905FE4B2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476761" y="2398143"/>
            <a:ext cx="3053422" cy="2355844"/>
          </a:xfrm>
          <a:prstGeom prst="rect">
            <a:avLst/>
          </a:prstGeom>
        </p:spPr>
      </p:pic>
      <p:pic>
        <p:nvPicPr>
          <p:cNvPr id="13" name="Audio Recording 5 ott 2026, 22:27:27">
            <a:hlinkClick r:id="" action="ppaction://media"/>
            <a:extLst>
              <a:ext uri="{FF2B5EF4-FFF2-40B4-BE49-F238E27FC236}">
                <a16:creationId xmlns:a16="http://schemas.microsoft.com/office/drawing/2014/main" xmlns="" id="{F9F979CD-C624-051F-A8B0-974F1AA62E8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579508" y="6068290"/>
            <a:ext cx="683763" cy="683763"/>
          </a:xfrm>
          <a:prstGeom prst="rect">
            <a:avLst/>
          </a:prstGeom>
        </p:spPr>
      </p:pic>
      <p:pic>
        <p:nvPicPr>
          <p:cNvPr id="15" name="Audio Recording 5 ott 2026, 22:29:37">
            <a:hlinkClick r:id="" action="ppaction://media"/>
            <a:extLst>
              <a:ext uri="{FF2B5EF4-FFF2-40B4-BE49-F238E27FC236}">
                <a16:creationId xmlns:a16="http://schemas.microsoft.com/office/drawing/2014/main" xmlns="" id="{79EC9630-E67B-7276-75C1-C4A38F51BC6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398531" y="6048684"/>
            <a:ext cx="683762" cy="683762"/>
          </a:xfrm>
          <a:prstGeom prst="rect">
            <a:avLst/>
          </a:prstGeom>
        </p:spPr>
      </p:pic>
    </p:spTree>
    <p:extLst>
      <p:ext uri="{BB962C8B-B14F-4D97-AF65-F5344CB8AC3E}">
        <p14:creationId xmlns:p14="http://schemas.microsoft.com/office/powerpoint/2010/main" val="222615995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52"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52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3"/>
                </p:tgtEl>
              </p:cMediaNode>
            </p:audi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xmlns="" id="{88C97474-5879-4DB5-B4F3-F0357104BC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xmlns="" id="{7D2AF00E-D433-4047-863F-BCB69CEC3C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8B37B05B-3C8B-4A65-4108-6383A8384FDA}"/>
              </a:ext>
            </a:extLst>
          </p:cNvPr>
          <p:cNvSpPr>
            <a:spLocks noGrp="1"/>
          </p:cNvSpPr>
          <p:nvPr>
            <p:ph type="title"/>
          </p:nvPr>
        </p:nvSpPr>
        <p:spPr>
          <a:xfrm>
            <a:off x="807559" y="938022"/>
            <a:ext cx="6647905" cy="1188720"/>
          </a:xfrm>
        </p:spPr>
        <p:txBody>
          <a:bodyPr>
            <a:normAutofit/>
          </a:bodyPr>
          <a:lstStyle/>
          <a:p>
            <a:r>
              <a:rPr lang="it-IT" dirty="0">
                <a:solidFill>
                  <a:srgbClr val="FFFFFF"/>
                </a:solidFill>
              </a:rPr>
              <a:t>Prevenzione e gestione della malattia </a:t>
            </a:r>
          </a:p>
        </p:txBody>
      </p:sp>
      <p:sp>
        <p:nvSpPr>
          <p:cNvPr id="40" name="Rectangle 39">
            <a:extLst>
              <a:ext uri="{FF2B5EF4-FFF2-40B4-BE49-F238E27FC236}">
                <a16:creationId xmlns:a16="http://schemas.microsoft.com/office/drawing/2014/main" xmlns="" id="{0997DBEA-6DFC-457A-9850-E53505354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42" name="Rectangle 41">
            <a:extLst>
              <a:ext uri="{FF2B5EF4-FFF2-40B4-BE49-F238E27FC236}">
                <a16:creationId xmlns:a16="http://schemas.microsoft.com/office/drawing/2014/main" xmlns="" id="{79446CF5-953A-4916-BFF4-F5558E5C23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44" name="Rectangle 43">
            <a:extLst>
              <a:ext uri="{FF2B5EF4-FFF2-40B4-BE49-F238E27FC236}">
                <a16:creationId xmlns:a16="http://schemas.microsoft.com/office/drawing/2014/main" xmlns="" id="{477B945C-B433-4DFF-9A67-A5C9257E47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3" name="Segnaposto contenuto 2">
            <a:extLst>
              <a:ext uri="{FF2B5EF4-FFF2-40B4-BE49-F238E27FC236}">
                <a16:creationId xmlns:a16="http://schemas.microsoft.com/office/drawing/2014/main" xmlns="" id="{EB4709C7-57F1-1EF6-6AE5-323E1B23DB0F}"/>
              </a:ext>
            </a:extLst>
          </p:cNvPr>
          <p:cNvSpPr>
            <a:spLocks noGrp="1"/>
          </p:cNvSpPr>
          <p:nvPr>
            <p:ph idx="1"/>
          </p:nvPr>
        </p:nvSpPr>
        <p:spPr>
          <a:xfrm>
            <a:off x="936702" y="2126742"/>
            <a:ext cx="6561700" cy="4007359"/>
          </a:xfrm>
        </p:spPr>
        <p:txBody>
          <a:bodyPr>
            <a:noAutofit/>
          </a:bodyPr>
          <a:lstStyle/>
          <a:p>
            <a:pPr algn="just">
              <a:lnSpc>
                <a:spcPct val="90000"/>
              </a:lnSpc>
            </a:pPr>
            <a:r>
              <a:rPr lang="it-IT" dirty="0">
                <a:solidFill>
                  <a:srgbClr val="FFFFFF"/>
                </a:solidFill>
              </a:rPr>
              <a:t>La prevenzione della pediculosi viene fatta insegnando le corrette pratiche igieniche, suggerendo di evitare la condivisione di pettini, spazzole, cappelli, sciarpe e indumenti. </a:t>
            </a:r>
          </a:p>
          <a:p>
            <a:pPr algn="just">
              <a:lnSpc>
                <a:spcPct val="90000"/>
              </a:lnSpc>
            </a:pPr>
            <a:r>
              <a:rPr lang="it-IT" dirty="0">
                <a:solidFill>
                  <a:srgbClr val="FFFFFF"/>
                </a:solidFill>
              </a:rPr>
              <a:t>L'igiene personale previene e combatte l'infestazione da pidocchi. Il pidocchio del capo si diffonde facilmente nell'ambito di un nucleo familiare, specialmente se numeroso, o nelle comunità infantili tra i bambini. </a:t>
            </a:r>
          </a:p>
          <a:p>
            <a:pPr algn="just">
              <a:lnSpc>
                <a:spcPct val="90000"/>
              </a:lnSpc>
            </a:pPr>
            <a:r>
              <a:rPr lang="it-IT" dirty="0">
                <a:solidFill>
                  <a:srgbClr val="FFFFFF"/>
                </a:solidFill>
              </a:rPr>
              <a:t>Naturalmente trasmissioni di pidocchi possono avvenire anche per esempio in locali pubblici o mezzi di trasporto particolarmente affollati</a:t>
            </a:r>
            <a:r>
              <a:rPr lang="it-IT" sz="1600" dirty="0">
                <a:solidFill>
                  <a:srgbClr val="FFFFFF"/>
                </a:solidFill>
              </a:rPr>
              <a:t>.</a:t>
            </a:r>
          </a:p>
        </p:txBody>
      </p:sp>
      <p:pic>
        <p:nvPicPr>
          <p:cNvPr id="5" name="Immagine 4">
            <a:extLst>
              <a:ext uri="{FF2B5EF4-FFF2-40B4-BE49-F238E27FC236}">
                <a16:creationId xmlns:a16="http://schemas.microsoft.com/office/drawing/2014/main" xmlns="" id="{5EE1D4E9-F403-93FB-B954-CCE75C6319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76761" y="2556986"/>
            <a:ext cx="3053422" cy="2038159"/>
          </a:xfrm>
          <a:prstGeom prst="rect">
            <a:avLst/>
          </a:prstGeom>
        </p:spPr>
      </p:pic>
      <p:pic>
        <p:nvPicPr>
          <p:cNvPr id="9" name="Audio Recording 5 ott 2026, 22:33:50">
            <a:hlinkClick r:id="" action="ppaction://media"/>
            <a:extLst>
              <a:ext uri="{FF2B5EF4-FFF2-40B4-BE49-F238E27FC236}">
                <a16:creationId xmlns:a16="http://schemas.microsoft.com/office/drawing/2014/main" xmlns="" id="{93C67EA9-B98B-240A-4397-AFE8DC3B8A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30183" y="5827522"/>
            <a:ext cx="613157" cy="613157"/>
          </a:xfrm>
          <a:prstGeom prst="rect">
            <a:avLst/>
          </a:prstGeom>
        </p:spPr>
      </p:pic>
    </p:spTree>
    <p:extLst>
      <p:ext uri="{BB962C8B-B14F-4D97-AF65-F5344CB8AC3E}">
        <p14:creationId xmlns:p14="http://schemas.microsoft.com/office/powerpoint/2010/main" val="5995540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xmlns="" id="{88C97474-5879-4DB5-B4F3-F0357104BC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xmlns="" id="{7D2AF00E-D433-4047-863F-BCB69CEC3C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olo 1">
            <a:extLst>
              <a:ext uri="{FF2B5EF4-FFF2-40B4-BE49-F238E27FC236}">
                <a16:creationId xmlns:a16="http://schemas.microsoft.com/office/drawing/2014/main" xmlns="" id="{A511AAF4-6015-E55B-8351-08BAFCD92E38}"/>
              </a:ext>
            </a:extLst>
          </p:cNvPr>
          <p:cNvSpPr>
            <a:spLocks noGrp="1"/>
          </p:cNvSpPr>
          <p:nvPr>
            <p:ph type="title"/>
          </p:nvPr>
        </p:nvSpPr>
        <p:spPr>
          <a:xfrm>
            <a:off x="869379" y="41048"/>
            <a:ext cx="6647905" cy="1188720"/>
          </a:xfrm>
        </p:spPr>
        <p:txBody>
          <a:bodyPr>
            <a:normAutofit/>
          </a:bodyPr>
          <a:lstStyle/>
          <a:p>
            <a:pPr algn="ctr"/>
            <a:r>
              <a:rPr lang="it-IT" dirty="0">
                <a:solidFill>
                  <a:srgbClr val="FFFFFF"/>
                </a:solidFill>
              </a:rPr>
              <a:t>terapia</a:t>
            </a:r>
          </a:p>
        </p:txBody>
      </p:sp>
      <p:sp>
        <p:nvSpPr>
          <p:cNvPr id="64" name="Rectangle 63">
            <a:extLst>
              <a:ext uri="{FF2B5EF4-FFF2-40B4-BE49-F238E27FC236}">
                <a16:creationId xmlns:a16="http://schemas.microsoft.com/office/drawing/2014/main" xmlns="" id="{0997DBEA-6DFC-457A-9850-E53505354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66" name="Rectangle 65">
            <a:extLst>
              <a:ext uri="{FF2B5EF4-FFF2-40B4-BE49-F238E27FC236}">
                <a16:creationId xmlns:a16="http://schemas.microsoft.com/office/drawing/2014/main" xmlns="" id="{79446CF5-953A-4916-BFF4-F5558E5C23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68" name="Rectangle 67">
            <a:extLst>
              <a:ext uri="{FF2B5EF4-FFF2-40B4-BE49-F238E27FC236}">
                <a16:creationId xmlns:a16="http://schemas.microsoft.com/office/drawing/2014/main" xmlns="" id="{477B945C-B433-4DFF-9A67-A5C9257E47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3" name="Segnaposto contenuto 2">
            <a:extLst>
              <a:ext uri="{FF2B5EF4-FFF2-40B4-BE49-F238E27FC236}">
                <a16:creationId xmlns:a16="http://schemas.microsoft.com/office/drawing/2014/main" xmlns="" id="{74CBB348-8256-E57A-657C-73C22D055DAE}"/>
              </a:ext>
            </a:extLst>
          </p:cNvPr>
          <p:cNvSpPr>
            <a:spLocks noGrp="1"/>
          </p:cNvSpPr>
          <p:nvPr>
            <p:ph idx="1"/>
          </p:nvPr>
        </p:nvSpPr>
        <p:spPr>
          <a:xfrm>
            <a:off x="446534" y="1333153"/>
            <a:ext cx="7108966" cy="4743891"/>
          </a:xfrm>
        </p:spPr>
        <p:txBody>
          <a:bodyPr>
            <a:normAutofit/>
          </a:bodyPr>
          <a:lstStyle/>
          <a:p>
            <a:pPr algn="just">
              <a:lnSpc>
                <a:spcPct val="90000"/>
              </a:lnSpc>
            </a:pPr>
            <a:r>
              <a:rPr lang="it-IT" sz="2100" dirty="0">
                <a:solidFill>
                  <a:srgbClr val="FFFFFF"/>
                </a:solidFill>
              </a:rPr>
              <a:t>In commercio esistono molti prodotti come shampoo, o spray. Il pettine a denti fitti è un altro mezzo essenziale per eliminare le uova e i pidocchi uccisi. </a:t>
            </a:r>
          </a:p>
          <a:p>
            <a:pPr algn="just">
              <a:lnSpc>
                <a:spcPct val="90000"/>
              </a:lnSpc>
            </a:pPr>
            <a:r>
              <a:rPr lang="it-IT" sz="2100" dirty="0">
                <a:solidFill>
                  <a:srgbClr val="FFFFFF"/>
                </a:solidFill>
              </a:rPr>
              <a:t>I vestiti vecchi vanno lavati con acqua bollente e insetticida.</a:t>
            </a:r>
          </a:p>
          <a:p>
            <a:pPr algn="just">
              <a:lnSpc>
                <a:spcPct val="90000"/>
              </a:lnSpc>
            </a:pPr>
            <a:r>
              <a:rPr lang="it-IT" sz="2100" dirty="0">
                <a:solidFill>
                  <a:srgbClr val="FFFFFF"/>
                </a:solidFill>
              </a:rPr>
              <a:t>La migliore formulazione per il trattamento contro il pidocchio del corpo è quella in polvere che va applicata sulle superfici degli indumenti. Lenzuola e vestiti devono essere lavati con acqua bollente, o sterilizzati a secco a una temperatura di 70°C per un'ora.</a:t>
            </a:r>
          </a:p>
          <a:p>
            <a:pPr algn="just">
              <a:lnSpc>
                <a:spcPct val="90000"/>
              </a:lnSpc>
            </a:pPr>
            <a:endParaRPr lang="it-IT" sz="1000" dirty="0">
              <a:solidFill>
                <a:srgbClr val="FFFFFF"/>
              </a:solidFill>
            </a:endParaRPr>
          </a:p>
        </p:txBody>
      </p:sp>
      <p:pic>
        <p:nvPicPr>
          <p:cNvPr id="7" name="Immagine 6">
            <a:extLst>
              <a:ext uri="{FF2B5EF4-FFF2-40B4-BE49-F238E27FC236}">
                <a16:creationId xmlns:a16="http://schemas.microsoft.com/office/drawing/2014/main" xmlns="" id="{AF7FB88D-503D-F21C-14CF-5F7604464E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42147" y="2363055"/>
            <a:ext cx="4021104" cy="2684087"/>
          </a:xfrm>
          <a:prstGeom prst="rect">
            <a:avLst/>
          </a:prstGeom>
        </p:spPr>
      </p:pic>
      <p:pic>
        <p:nvPicPr>
          <p:cNvPr id="9" name="Audio Recording 5 ott 2026, 22:35:36">
            <a:hlinkClick r:id="" action="ppaction://media"/>
            <a:extLst>
              <a:ext uri="{FF2B5EF4-FFF2-40B4-BE49-F238E27FC236}">
                <a16:creationId xmlns:a16="http://schemas.microsoft.com/office/drawing/2014/main" xmlns="" id="{530F3060-0DB3-3BA1-5947-460AAD491C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192981"/>
            <a:ext cx="603983" cy="603983"/>
          </a:xfrm>
          <a:prstGeom prst="rect">
            <a:avLst/>
          </a:prstGeom>
        </p:spPr>
      </p:pic>
    </p:spTree>
    <p:extLst>
      <p:ext uri="{BB962C8B-B14F-4D97-AF65-F5344CB8AC3E}">
        <p14:creationId xmlns:p14="http://schemas.microsoft.com/office/powerpoint/2010/main" val="18345481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05729A4-6F0F-4423-AD0C-EF27345E61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2" name="Rectangle 11">
            <a:extLst>
              <a:ext uri="{FF2B5EF4-FFF2-40B4-BE49-F238E27FC236}">
                <a16:creationId xmlns:a16="http://schemas.microsoft.com/office/drawing/2014/main" xmlns="" id="{204CB79E-F775-42E6-994C-D5FA8C176B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14" name="Rectangle 13">
            <a:extLst>
              <a:ext uri="{FF2B5EF4-FFF2-40B4-BE49-F238E27FC236}">
                <a16:creationId xmlns:a16="http://schemas.microsoft.com/office/drawing/2014/main" xmlns="" id="{3AAB5B94-95EF-4963-859C-1FA406D62C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pic>
        <p:nvPicPr>
          <p:cNvPr id="5" name="Immagine 4">
            <a:extLst>
              <a:ext uri="{FF2B5EF4-FFF2-40B4-BE49-F238E27FC236}">
                <a16:creationId xmlns:a16="http://schemas.microsoft.com/office/drawing/2014/main" xmlns="" id="{6B960AF8-52C1-23DA-02A6-A7325E41850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pic>
        <p:nvPicPr>
          <p:cNvPr id="6" name="Audio Recording 5 ott 2026, 22:35:53">
            <a:hlinkClick r:id="" action="ppaction://media"/>
            <a:extLst>
              <a:ext uri="{FF2B5EF4-FFF2-40B4-BE49-F238E27FC236}">
                <a16:creationId xmlns:a16="http://schemas.microsoft.com/office/drawing/2014/main" xmlns="" id="{70A22537-C93D-44B9-D8F7-D550647DA1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703701" y="6369711"/>
            <a:ext cx="488279" cy="488279"/>
          </a:xfrm>
          <a:prstGeom prst="rect">
            <a:avLst/>
          </a:prstGeom>
        </p:spPr>
      </p:pic>
    </p:spTree>
    <p:extLst>
      <p:ext uri="{BB962C8B-B14F-4D97-AF65-F5344CB8AC3E}">
        <p14:creationId xmlns:p14="http://schemas.microsoft.com/office/powerpoint/2010/main" val="411404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DividendVTI" id="{97558BDE-0B66-457C-BB6F-7B1B22DAA9B8}" vid="{F53508A3-AC60-448A-AF37-934D5F1A0D5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TotalTime>
  <Words>740</Words>
  <Application>Microsoft Office PowerPoint</Application>
  <PresentationFormat>Personalizzato</PresentationFormat>
  <Paragraphs>30</Paragraphs>
  <Slides>9</Slides>
  <Notes>4</Notes>
  <HiddenSlides>0</HiddenSlides>
  <MMClips>11</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DividendVTI</vt:lpstr>
      <vt:lpstr>Presentazione standard di PowerPoint</vt:lpstr>
      <vt:lpstr>Presentazione standard di PowerPoint</vt:lpstr>
      <vt:lpstr> </vt:lpstr>
      <vt:lpstr>Le diverse tipologie </vt:lpstr>
      <vt:lpstr>sintomi</vt:lpstr>
      <vt:lpstr>diagnosi</vt:lpstr>
      <vt:lpstr>Prevenzione e gestione della malattia </vt:lpstr>
      <vt:lpstr>terapia</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ALESSIA D'AMATO</dc:creator>
  <cp:lastModifiedBy>Utente</cp:lastModifiedBy>
  <cp:revision>11</cp:revision>
  <dcterms:created xsi:type="dcterms:W3CDTF">2026-10-05T18:34:05Z</dcterms:created>
  <dcterms:modified xsi:type="dcterms:W3CDTF">2026-10-11T19:44:20Z</dcterms:modified>
</cp:coreProperties>
</file>