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_rels/slideMaster1.xml.rels" ContentType="application/vnd.openxmlformats-package.relationships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_rels/slideLayout1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11.xml.rels" ContentType="application/vnd.openxmlformats-package.relationships+xml"/>
  <Override PartName="/ppt/_rels/presentation.xml.rels" ContentType="application/vnd.openxmlformats-package.relationshi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_rels/slide1.xml.rels" ContentType="application/vnd.openxmlformats-package.relationships+xml"/>
  <Override PartName="/ppt/slides/_rels/slide2.xml.rels" ContentType="application/vnd.openxmlformats-package.relationships+xml"/>
  <Override PartName="/ppt/slides/_rels/slide3.xml.rels" ContentType="application/vnd.openxmlformats-package.relationships+xml"/>
  <Override PartName="/ppt/slides/_rels/slide4.xml.rels" ContentType="application/vnd.openxmlformats-package.relationships+xml"/>
  <Override PartName="/ppt/slides/_rels/slide5.xml.rels" ContentType="application/vnd.openxmlformats-package.relationships+xml"/>
  <Override PartName="/ppt/slides/_rels/slide6.xml.rels" ContentType="application/vnd.openxmlformats-package.relationships+xml"/>
  <Override PartName="/ppt/slides/_rels/slide7.xml.rels" ContentType="application/vnd.openxmlformats-package.relationships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media/image1.png" ContentType="image/png"/>
  <Override PartName="/ppt/media/image2.png" ContentType="image/png"/>
  <Override PartName="/ppt/media/image3.svg" ContentType="image/svg"/>
  <Override PartName="/ppt/media/image6.png" ContentType="image/png"/>
  <Override PartName="/ppt/media/image4.png" ContentType="image/png"/>
  <Override PartName="/ppt/media/image12.png" ContentType="image/png"/>
  <Override PartName="/ppt/media/image5.svg" ContentType="image/svg"/>
  <Override PartName="/ppt/media/image7.png" ContentType="image/png"/>
  <Override PartName="/ppt/media/image8.svg" ContentType="image/svg"/>
  <Override PartName="/ppt/media/image15.png" ContentType="image/png"/>
  <Override PartName="/ppt/media/image9.png" ContentType="image/png"/>
  <Override PartName="/ppt/media/image10.svg" ContentType="image/svg"/>
  <Override PartName="/ppt/media/image11.png" ContentType="image/png"/>
  <Override PartName="/ppt/media/image13.png" ContentType="image/png"/>
  <Override PartName="/ppt/media/image14.png" ContentType="image/png"/>
  <Override PartName="/ppt/media/image16.svg" ContentType="image/svg"/>
  <Override PartName="/ppt/media/image17.png" ContentType="image/png"/>
  <Override PartName="/ppt/media/image18.png" ContentType="image/png"/>
  <Override PartName="/ppt/media/image19.svg" ContentType="image/sv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18288000" cy="10287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Title Slide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685800" y="213048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B213298-1F4B-4915-819C-18335D99F4A3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ntent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2880"/>
            <a:ext cx="3007800" cy="11617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3575160" y="272880"/>
            <a:ext cx="5111280" cy="5852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57200" y="1434960"/>
            <a:ext cx="3007800" cy="46908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dt" idx="28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2" name="PlaceHolder 6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F0B7B5B-D577-4946-B819-C5B89654BEC9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icture with Capti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1792440" y="4800600"/>
            <a:ext cx="5486040" cy="5662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1792440" y="612720"/>
            <a:ext cx="5486040" cy="4114440"/>
          </a:xfrm>
          <a:prstGeom prst="rect">
            <a:avLst/>
          </a:prstGeom>
          <a:noFill/>
          <a:ln w="0">
            <a:noFill/>
          </a:ln>
        </p:spPr>
        <p:txBody>
          <a:bodyPr lIns="90000" rIns="90000" tIns="45000" bIns="45000" anchor="t">
            <a:no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Secondo livello struttura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Terzo livello struttura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livello struttura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livello struttura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Sesto livello struttura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Settimo livello struttura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1792440" y="5367240"/>
            <a:ext cx="5486040" cy="8046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spcBef>
                <a:spcPts val="281"/>
              </a:spcBef>
              <a:buNone/>
              <a:tabLst>
                <a:tab algn="l" pos="0"/>
              </a:tabLst>
            </a:pPr>
            <a:r>
              <a:rPr b="0" lang="en-US" sz="1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1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ftr" idx="3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58" name="PlaceHolder 6"/>
          <p:cNvSpPr>
            <a:spLocks noGrp="1"/>
          </p:cNvSpPr>
          <p:nvPr>
            <p:ph type="sldNum" idx="3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01BA95FB-E51B-4E9F-8BF7-2CA8174208B5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Title and Vertical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6" name="PlaceHolder 3"/>
          <p:cNvSpPr>
            <a:spLocks noGrp="1"/>
          </p:cNvSpPr>
          <p:nvPr>
            <p:ph type="dt" idx="4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7" name="PlaceHolder 4"/>
          <p:cNvSpPr>
            <a:spLocks noGrp="1"/>
          </p:cNvSpPr>
          <p:nvPr>
            <p:ph type="ftr" idx="5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8" name="PlaceHolder 5"/>
          <p:cNvSpPr>
            <a:spLocks noGrp="1"/>
          </p:cNvSpPr>
          <p:nvPr>
            <p:ph type="sldNum" idx="6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AC69EB1B-DA53-46D4-A7D3-C23AF03D6F8A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Vertical Title and Tex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 vert="eaVert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 vert="eaVer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dt" idx="7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2" name="PlaceHolder 4"/>
          <p:cNvSpPr>
            <a:spLocks noGrp="1"/>
          </p:cNvSpPr>
          <p:nvPr>
            <p:ph type="ftr" idx="8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3" name="PlaceHolder 5"/>
          <p:cNvSpPr>
            <a:spLocks noGrp="1"/>
          </p:cNvSpPr>
          <p:nvPr>
            <p:ph type="sldNum" idx="9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DE1A691-9894-4620-BB92-268E8EF3333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dt" idx="10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ftr" idx="11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18" name="PlaceHolder 5"/>
          <p:cNvSpPr>
            <a:spLocks noGrp="1"/>
          </p:cNvSpPr>
          <p:nvPr>
            <p:ph type="sldNum" idx="12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65F24613-E817-4726-AD55-43F8BD1C7B67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Section Head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PlaceHolder 1"/>
          <p:cNvSpPr>
            <a:spLocks noGrp="1"/>
          </p:cNvSpPr>
          <p:nvPr>
            <p:ph type="title"/>
          </p:nvPr>
        </p:nvSpPr>
        <p:spPr>
          <a:xfrm>
            <a:off x="722160" y="4406760"/>
            <a:ext cx="7772040" cy="13618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indent="0" defTabSz="914400">
              <a:lnSpc>
                <a:spcPct val="100000"/>
              </a:lnSpc>
              <a:buNone/>
            </a:pPr>
            <a:r>
              <a:rPr b="1" lang="en-US" sz="4000" strike="noStrike" u="none" cap="all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0" name="PlaceHolder 2"/>
          <p:cNvSpPr>
            <a:spLocks noGrp="1"/>
          </p:cNvSpPr>
          <p:nvPr>
            <p:ph type="body"/>
          </p:nvPr>
        </p:nvSpPr>
        <p:spPr>
          <a:xfrm>
            <a:off x="722160" y="2906640"/>
            <a:ext cx="7772040" cy="14997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r>
              <a:rPr b="0" lang="en-US" sz="20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1" name="PlaceHolder 3"/>
          <p:cNvSpPr>
            <a:spLocks noGrp="1"/>
          </p:cNvSpPr>
          <p:nvPr>
            <p:ph type="dt" idx="13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2" name="PlaceHolder 4"/>
          <p:cNvSpPr>
            <a:spLocks noGrp="1"/>
          </p:cNvSpPr>
          <p:nvPr>
            <p:ph type="ftr" idx="14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3" name="PlaceHolder 5"/>
          <p:cNvSpPr>
            <a:spLocks noGrp="1"/>
          </p:cNvSpPr>
          <p:nvPr>
            <p:ph type="sldNum" idx="15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8952DF04-00D1-4839-9882-710B8E5A196F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wo Content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body"/>
          </p:nvPr>
        </p:nvSpPr>
        <p:spPr>
          <a:xfrm>
            <a:off x="4648320" y="1600200"/>
            <a:ext cx="4038120" cy="45255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27" name="PlaceHolder 4"/>
          <p:cNvSpPr>
            <a:spLocks noGrp="1"/>
          </p:cNvSpPr>
          <p:nvPr>
            <p:ph type="dt" idx="16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8" name="PlaceHolder 5"/>
          <p:cNvSpPr>
            <a:spLocks noGrp="1"/>
          </p:cNvSpPr>
          <p:nvPr>
            <p:ph type="ftr" idx="17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29" name="PlaceHolder 6"/>
          <p:cNvSpPr>
            <a:spLocks noGrp="1"/>
          </p:cNvSpPr>
          <p:nvPr>
            <p:ph type="sldNum" idx="18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3F3C788-E5E7-4E75-BBBE-4D804FF9773D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Comparison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535040"/>
            <a:ext cx="403992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body"/>
          </p:nvPr>
        </p:nvSpPr>
        <p:spPr>
          <a:xfrm>
            <a:off x="457200" y="2174760"/>
            <a:ext cx="403992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body"/>
          </p:nvPr>
        </p:nvSpPr>
        <p:spPr>
          <a:xfrm>
            <a:off x="4645080" y="1535040"/>
            <a:ext cx="4041360" cy="63936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b">
            <a:noAutofit/>
          </a:bodyPr>
          <a:p>
            <a:pPr indent="0" defTabSz="914400">
              <a:lnSpc>
                <a:spcPct val="100000"/>
              </a:lnSpc>
              <a:spcBef>
                <a:spcPts val="479"/>
              </a:spcBef>
              <a:buNone/>
              <a:tabLst>
                <a:tab algn="l" pos="0"/>
              </a:tabLst>
            </a:pPr>
            <a:r>
              <a:rPr b="1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4" name="PlaceHolder 5"/>
          <p:cNvSpPr>
            <a:spLocks noGrp="1"/>
          </p:cNvSpPr>
          <p:nvPr>
            <p:ph type="body"/>
          </p:nvPr>
        </p:nvSpPr>
        <p:spPr>
          <a:xfrm>
            <a:off x="4645080" y="2174760"/>
            <a:ext cx="4041360" cy="39510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9144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text styles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743040" indent="-285840" defTabSz="9144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 level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143000" indent="-228600" defTabSz="914400">
              <a:lnSpc>
                <a:spcPct val="100000"/>
              </a:lnSpc>
              <a:spcBef>
                <a:spcPts val="36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Third level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6002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Fourth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057400" indent="-228600" defTabSz="914400">
              <a:lnSpc>
                <a:spcPct val="100000"/>
              </a:lnSpc>
              <a:spcBef>
                <a:spcPts val="32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16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Fifth level</a:t>
            </a:r>
            <a:endParaRPr b="0" lang="en-US" sz="16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5" name="PlaceHolder 6"/>
          <p:cNvSpPr>
            <a:spLocks noGrp="1"/>
          </p:cNvSpPr>
          <p:nvPr>
            <p:ph type="dt" idx="19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6" name="PlaceHolder 7"/>
          <p:cNvSpPr>
            <a:spLocks noGrp="1"/>
          </p:cNvSpPr>
          <p:nvPr>
            <p:ph type="ftr" idx="20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37" name="PlaceHolder 8"/>
          <p:cNvSpPr>
            <a:spLocks noGrp="1"/>
          </p:cNvSpPr>
          <p:nvPr>
            <p:ph type="sldNum" idx="21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4BA82FC0-15CC-48E4-BC56-0B74155DC476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p>
            <a:pPr indent="0" algn="ctr" defTabSz="914400">
              <a:lnSpc>
                <a:spcPct val="100000"/>
              </a:lnSpc>
              <a:buNone/>
            </a:pPr>
            <a:r>
              <a:rPr b="0" lang="en-US" sz="4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Click to edit Master title style</a:t>
            </a:r>
            <a:endParaRPr b="0" lang="en-US" sz="4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 type="dt" idx="22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0" name="PlaceHolder 3"/>
          <p:cNvSpPr>
            <a:spLocks noGrp="1"/>
          </p:cNvSpPr>
          <p:nvPr>
            <p:ph type="ftr" idx="23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1" name="PlaceHolder 4"/>
          <p:cNvSpPr>
            <a:spLocks noGrp="1"/>
          </p:cNvSpPr>
          <p:nvPr>
            <p:ph type="sldNum" idx="24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B0E5B548-E693-4D56-AD8A-8F5A8C1BABD4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PlaceHolder 1"/>
          <p:cNvSpPr>
            <a:spLocks noGrp="1"/>
          </p:cNvSpPr>
          <p:nvPr>
            <p:ph type="dt" idx="25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defTabSz="914400">
              <a:lnSpc>
                <a:spcPct val="100000"/>
              </a:lnSpc>
              <a:buNone/>
            </a:pPr>
            <a:r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&lt;data/ora&gt;</a:t>
            </a:r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3" name="PlaceHolder 2"/>
          <p:cNvSpPr>
            <a:spLocks noGrp="1"/>
          </p:cNvSpPr>
          <p:nvPr>
            <p:ph type="ftr" idx="26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buNone/>
              <a:def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defRPr>
            </a:lvl1pPr>
          </a:lstStyle>
          <a:p>
            <a:pPr indent="0" algn="ctr">
              <a:buNone/>
            </a:pPr>
            <a:r>
              <a:rPr b="0" lang="it-IT" sz="1400" strike="noStrike" u="none">
                <a:solidFill>
                  <a:srgbClr val="000000"/>
                </a:solidFill>
                <a:effectLst/>
                <a:uFillTx/>
                <a:latin typeface="Times New Roman"/>
              </a:rPr>
              <a:t>&lt;piè di pagina&gt;</a:t>
            </a:r>
            <a:endParaRPr b="0" lang="it-IT" sz="14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4" name="PlaceHolder 3"/>
          <p:cNvSpPr>
            <a:spLocks noGrp="1"/>
          </p:cNvSpPr>
          <p:nvPr>
            <p:ph type="sldNum" idx="27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914400">
              <a:lnSpc>
                <a:spcPct val="100000"/>
              </a:lnSpc>
              <a:buNone/>
              <a:def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defRPr>
            </a:lvl1pPr>
          </a:lstStyle>
          <a:p>
            <a:pPr indent="0" algn="r" defTabSz="914400">
              <a:lnSpc>
                <a:spcPct val="100000"/>
              </a:lnSpc>
              <a:buNone/>
            </a:pPr>
            <a:fld id="{D2BA8F18-FB4A-4DBA-9CE9-FDF876BAE980}" type="slidenum">
              <a:rPr b="0" lang="en-US" sz="1200" strike="noStrike" u="none">
                <a:solidFill>
                  <a:schemeClr val="dk1">
                    <a:tint val="75000"/>
                  </a:schemeClr>
                </a:solidFill>
                <a:effectLst/>
                <a:uFillTx/>
                <a:latin typeface="Calibri"/>
              </a:rPr>
              <a:t>&lt;numero&gt;</a:t>
            </a:fld>
            <a:endParaRPr b="0" lang="it-IT" sz="1200" strike="noStrike" u="none">
              <a:solidFill>
                <a:srgbClr val="000000"/>
              </a:solidFill>
              <a:effectLst/>
              <a:uFillTx/>
              <a:latin typeface="Times New Roman"/>
            </a:endParaRPr>
          </a:p>
        </p:txBody>
      </p:sp>
      <p:sp>
        <p:nvSpPr>
          <p:cNvPr id="45" name="PlaceHolder 4"/>
          <p:cNvSpPr>
            <a:spLocks noGrp="1"/>
          </p:cNvSpPr>
          <p:nvPr>
            <p:ph type="title"/>
          </p:nvPr>
        </p:nvSpPr>
        <p:spPr>
          <a:xfrm>
            <a:off x="914400" y="410400"/>
            <a:ext cx="16458840" cy="1717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Fai clic per modificare il formato del testo del titolo</a:t>
            </a:r>
            <a:endParaRPr b="0" lang="en-US" sz="18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  <p:sp>
        <p:nvSpPr>
          <p:cNvPr id="46" name="PlaceHolder 5"/>
          <p:cNvSpPr>
            <a:spLocks noGrp="1"/>
          </p:cNvSpPr>
          <p:nvPr>
            <p:ph type="body"/>
          </p:nvPr>
        </p:nvSpPr>
        <p:spPr>
          <a:xfrm>
            <a:off x="914400" y="2406960"/>
            <a:ext cx="16458840" cy="596592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Fai clic per modificare il formato del testo della struttura</a:t>
            </a:r>
            <a:endParaRPr b="0" lang="en-US" sz="32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4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Secondo livello struttura</a:t>
            </a:r>
            <a:endParaRPr b="0" lang="en-US" sz="24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Terzo livello struttura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Quarto livello struttura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Quinto livello struttura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Sesto livello struttura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trike="noStrike" u="none">
                <a:solidFill>
                  <a:schemeClr val="dk1"/>
                </a:solidFill>
                <a:effectLst/>
                <a:uFillTx/>
                <a:latin typeface="Calibri"/>
              </a:rPr>
              <a:t>Settimo livello struttura</a:t>
            </a:r>
            <a:endParaRPr b="0" lang="en-US" sz="2000" strike="noStrike" u="none">
              <a:solidFill>
                <a:schemeClr val="dk1"/>
              </a:solidFill>
              <a:effectLst/>
              <a:uFillTx/>
              <a:latin typeface="Calibri"/>
            </a:endParaRP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4.png"/><Relationship Id="rId5" Type="http://schemas.openxmlformats.org/officeDocument/2006/relationships/image" Target="../media/image5.svg"/><Relationship Id="rId6" Type="http://schemas.openxmlformats.org/officeDocument/2006/relationships/image" Target="../media/image2.png"/><Relationship Id="rId7" Type="http://schemas.openxmlformats.org/officeDocument/2006/relationships/image" Target="../media/image3.svg"/><Relationship Id="rId8" Type="http://schemas.openxmlformats.org/officeDocument/2006/relationships/image" Target="../media/image6.png"/><Relationship Id="rId9" Type="http://schemas.openxmlformats.org/officeDocument/2006/relationships/image" Target="../media/image6.png"/><Relationship Id="rId10" Type="http://schemas.openxmlformats.org/officeDocument/2006/relationships/image" Target="../media/image6.png"/><Relationship Id="rId11" Type="http://schemas.openxmlformats.org/officeDocument/2006/relationships/image" Target="../media/image6.png"/><Relationship Id="rId12" Type="http://schemas.openxmlformats.org/officeDocument/2006/relationships/image" Target="../media/image6.png"/><Relationship Id="rId13" Type="http://schemas.openxmlformats.org/officeDocument/2006/relationships/image" Target="../media/image6.png"/><Relationship Id="rId14" Type="http://schemas.openxmlformats.org/officeDocument/2006/relationships/image" Target="../media/image6.png"/><Relationship Id="rId15" Type="http://schemas.openxmlformats.org/officeDocument/2006/relationships/slideLayout" Target="../slideLayouts/slideLayout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2.png"/><Relationship Id="rId5" Type="http://schemas.openxmlformats.org/officeDocument/2006/relationships/image" Target="../media/image3.svg"/><Relationship Id="rId6" Type="http://schemas.openxmlformats.org/officeDocument/2006/relationships/image" Target="../media/image6.png"/><Relationship Id="rId7" Type="http://schemas.openxmlformats.org/officeDocument/2006/relationships/image" Target="../media/image6.png"/><Relationship Id="rId8" Type="http://schemas.openxmlformats.org/officeDocument/2006/relationships/image" Target="../media/image6.png"/><Relationship Id="rId9" Type="http://schemas.openxmlformats.org/officeDocument/2006/relationships/image" Target="../media/image6.png"/><Relationship Id="rId10" Type="http://schemas.openxmlformats.org/officeDocument/2006/relationships/image" Target="../media/image6.png"/><Relationship Id="rId11" Type="http://schemas.openxmlformats.org/officeDocument/2006/relationships/image" Target="../media/image6.png"/><Relationship Id="rId12" Type="http://schemas.openxmlformats.org/officeDocument/2006/relationships/image" Target="../media/image6.png"/><Relationship Id="rId13" Type="http://schemas.openxmlformats.org/officeDocument/2006/relationships/image" Target="../media/image7.png"/><Relationship Id="rId14" Type="http://schemas.openxmlformats.org/officeDocument/2006/relationships/image" Target="../media/image8.svg"/><Relationship Id="rId15" Type="http://schemas.openxmlformats.org/officeDocument/2006/relationships/slideLayout" Target="../slideLayouts/slideLayout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2.png"/><Relationship Id="rId5" Type="http://schemas.openxmlformats.org/officeDocument/2006/relationships/image" Target="../media/image3.svg"/><Relationship Id="rId6" Type="http://schemas.openxmlformats.org/officeDocument/2006/relationships/image" Target="../media/image6.png"/><Relationship Id="rId7" Type="http://schemas.openxmlformats.org/officeDocument/2006/relationships/image" Target="../media/image6.png"/><Relationship Id="rId8" Type="http://schemas.openxmlformats.org/officeDocument/2006/relationships/image" Target="../media/image6.png"/><Relationship Id="rId9" Type="http://schemas.openxmlformats.org/officeDocument/2006/relationships/image" Target="../media/image6.png"/><Relationship Id="rId10" Type="http://schemas.openxmlformats.org/officeDocument/2006/relationships/image" Target="../media/image6.png"/><Relationship Id="rId11" Type="http://schemas.openxmlformats.org/officeDocument/2006/relationships/image" Target="../media/image6.png"/><Relationship Id="rId12" Type="http://schemas.openxmlformats.org/officeDocument/2006/relationships/image" Target="../media/image6.png"/><Relationship Id="rId13" Type="http://schemas.openxmlformats.org/officeDocument/2006/relationships/image" Target="../media/image9.png"/><Relationship Id="rId14" Type="http://schemas.openxmlformats.org/officeDocument/2006/relationships/image" Target="../media/image10.svg"/><Relationship Id="rId15" Type="http://schemas.openxmlformats.org/officeDocument/2006/relationships/slideLayout" Target="../slideLayouts/slideLayout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11.png"/><Relationship Id="rId3" Type="http://schemas.openxmlformats.org/officeDocument/2006/relationships/image" Target="../media/image2.png"/><Relationship Id="rId4" Type="http://schemas.openxmlformats.org/officeDocument/2006/relationships/image" Target="../media/image3.svg"/><Relationship Id="rId5" Type="http://schemas.openxmlformats.org/officeDocument/2006/relationships/image" Target="../media/image2.png"/><Relationship Id="rId6" Type="http://schemas.openxmlformats.org/officeDocument/2006/relationships/image" Target="../media/image3.svg"/><Relationship Id="rId7" Type="http://schemas.openxmlformats.org/officeDocument/2006/relationships/image" Target="../media/image12.png"/><Relationship Id="rId8" Type="http://schemas.openxmlformats.org/officeDocument/2006/relationships/image" Target="../media/image12.png"/><Relationship Id="rId9" Type="http://schemas.openxmlformats.org/officeDocument/2006/relationships/image" Target="../media/image12.png"/><Relationship Id="rId10" Type="http://schemas.openxmlformats.org/officeDocument/2006/relationships/image" Target="../media/image13.png"/><Relationship Id="rId11" Type="http://schemas.openxmlformats.org/officeDocument/2006/relationships/image" Target="../media/image14.png"/><Relationship Id="rId12" Type="http://schemas.openxmlformats.org/officeDocument/2006/relationships/image" Target="../media/image14.png"/><Relationship Id="rId13" Type="http://schemas.openxmlformats.org/officeDocument/2006/relationships/image" Target="../media/image14.png"/><Relationship Id="rId14" Type="http://schemas.openxmlformats.org/officeDocument/2006/relationships/slideLayout" Target="../slideLayouts/slideLayout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2.png"/><Relationship Id="rId5" Type="http://schemas.openxmlformats.org/officeDocument/2006/relationships/image" Target="../media/image3.svg"/><Relationship Id="rId6" Type="http://schemas.openxmlformats.org/officeDocument/2006/relationships/image" Target="../media/image6.png"/><Relationship Id="rId7" Type="http://schemas.openxmlformats.org/officeDocument/2006/relationships/image" Target="../media/image6.png"/><Relationship Id="rId8" Type="http://schemas.openxmlformats.org/officeDocument/2006/relationships/image" Target="../media/image6.png"/><Relationship Id="rId9" Type="http://schemas.openxmlformats.org/officeDocument/2006/relationships/image" Target="../media/image6.png"/><Relationship Id="rId10" Type="http://schemas.openxmlformats.org/officeDocument/2006/relationships/image" Target="../media/image6.png"/><Relationship Id="rId11" Type="http://schemas.openxmlformats.org/officeDocument/2006/relationships/image" Target="../media/image6.png"/><Relationship Id="rId12" Type="http://schemas.openxmlformats.org/officeDocument/2006/relationships/image" Target="../media/image6.png"/><Relationship Id="rId13" Type="http://schemas.openxmlformats.org/officeDocument/2006/relationships/image" Target="../media/image15.png"/><Relationship Id="rId14" Type="http://schemas.openxmlformats.org/officeDocument/2006/relationships/image" Target="../media/image16.svg"/><Relationship Id="rId15" Type="http://schemas.openxmlformats.org/officeDocument/2006/relationships/slideLayout" Target="../slideLayouts/slideLayout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2.png"/><Relationship Id="rId5" Type="http://schemas.openxmlformats.org/officeDocument/2006/relationships/image" Target="../media/image3.svg"/><Relationship Id="rId6" Type="http://schemas.openxmlformats.org/officeDocument/2006/relationships/image" Target="../media/image17.png"/><Relationship Id="rId7" Type="http://schemas.openxmlformats.org/officeDocument/2006/relationships/slideLayout" Target="../slideLayouts/slideLayout9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.png"/><Relationship Id="rId2" Type="http://schemas.openxmlformats.org/officeDocument/2006/relationships/image" Target="../media/image2.png"/><Relationship Id="rId3" Type="http://schemas.openxmlformats.org/officeDocument/2006/relationships/image" Target="../media/image3.svg"/><Relationship Id="rId4" Type="http://schemas.openxmlformats.org/officeDocument/2006/relationships/image" Target="../media/image18.png"/><Relationship Id="rId5" Type="http://schemas.openxmlformats.org/officeDocument/2006/relationships/image" Target="../media/image19.svg"/><Relationship Id="rId6" Type="http://schemas.openxmlformats.org/officeDocument/2006/relationships/image" Target="../media/image2.png"/><Relationship Id="rId7" Type="http://schemas.openxmlformats.org/officeDocument/2006/relationships/image" Target="../media/image3.svg"/><Relationship Id="rId8" Type="http://schemas.openxmlformats.org/officeDocument/2006/relationships/image" Target="../media/image6.png"/><Relationship Id="rId9" Type="http://schemas.openxmlformats.org/officeDocument/2006/relationships/image" Target="../media/image6.png"/><Relationship Id="rId10" Type="http://schemas.openxmlformats.org/officeDocument/2006/relationships/image" Target="../media/image6.png"/><Relationship Id="rId11" Type="http://schemas.openxmlformats.org/officeDocument/2006/relationships/image" Target="../media/image6.png"/><Relationship Id="rId12" Type="http://schemas.openxmlformats.org/officeDocument/2006/relationships/image" Target="../media/image6.png"/><Relationship Id="rId13" Type="http://schemas.openxmlformats.org/officeDocument/2006/relationships/image" Target="../media/image6.png"/><Relationship Id="rId14" Type="http://schemas.openxmlformats.org/officeDocument/2006/relationships/image" Target="../media/image6.png"/><Relationship Id="rId15" Type="http://schemas.openxmlformats.org/officeDocument/2006/relationships/slideLayout" Target="../slideLayouts/slideLayout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Freeform 2"/>
          <p:cNvSpPr/>
          <p:nvPr/>
        </p:nvSpPr>
        <p:spPr>
          <a:xfrm>
            <a:off x="0" y="0"/>
            <a:ext cx="18287640" cy="10286640"/>
          </a:xfrm>
          <a:custGeom>
            <a:avLst/>
            <a:gdLst>
              <a:gd name="textAreaLeft" fmla="*/ 0 w 18287640"/>
              <a:gd name="textAreaRight" fmla="*/ 18288000 w 18287640"/>
              <a:gd name="textAreaTop" fmla="*/ 0 h 10286640"/>
              <a:gd name="textAreaBottom" fmla="*/ 10287000 h 10286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0" name="Freeform 3"/>
          <p:cNvSpPr/>
          <p:nvPr/>
        </p:nvSpPr>
        <p:spPr>
          <a:xfrm rot="10800000">
            <a:off x="13176360" y="-36900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6" y="0"/>
                </a:lnTo>
                <a:lnTo>
                  <a:pt x="8167106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1" name="Freeform 4"/>
          <p:cNvSpPr/>
          <p:nvPr/>
        </p:nvSpPr>
        <p:spPr>
          <a:xfrm>
            <a:off x="2265480" y="1716120"/>
            <a:ext cx="4480560" cy="6854400"/>
          </a:xfrm>
          <a:custGeom>
            <a:avLst/>
            <a:gdLst>
              <a:gd name="textAreaLeft" fmla="*/ 0 w 4480560"/>
              <a:gd name="textAreaRight" fmla="*/ 4480920 w 4480560"/>
              <a:gd name="textAreaTop" fmla="*/ 0 h 6854400"/>
              <a:gd name="textAreaBottom" fmla="*/ 6854760 h 6854400"/>
            </a:gdLst>
            <a:ahLst/>
            <a:cxnLst/>
            <a:rect l="textAreaLeft" t="textAreaTop" r="textAreaRight" b="textAreaBottom"/>
            <a:pathLst>
              <a:path w="4480833" h="6854692">
                <a:moveTo>
                  <a:pt x="0" y="0"/>
                </a:moveTo>
                <a:lnTo>
                  <a:pt x="4480833" y="0"/>
                </a:lnTo>
                <a:lnTo>
                  <a:pt x="4480833" y="6854692"/>
                </a:lnTo>
                <a:lnTo>
                  <a:pt x="0" y="6854692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2" name="Freeform 5"/>
          <p:cNvSpPr/>
          <p:nvPr/>
        </p:nvSpPr>
        <p:spPr>
          <a:xfrm>
            <a:off x="-2440800" y="312156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63" name="Group 6"/>
          <p:cNvGrpSpPr/>
          <p:nvPr/>
        </p:nvGrpSpPr>
        <p:grpSpPr>
          <a:xfrm>
            <a:off x="7647120" y="6166800"/>
            <a:ext cx="9190080" cy="2828880"/>
            <a:chOff x="7647120" y="6166800"/>
            <a:chExt cx="9190080" cy="2828880"/>
          </a:xfrm>
        </p:grpSpPr>
        <p:sp>
          <p:nvSpPr>
            <p:cNvPr id="64" name="Freeform 7"/>
            <p:cNvSpPr/>
            <p:nvPr/>
          </p:nvSpPr>
          <p:spPr>
            <a:xfrm>
              <a:off x="7647120" y="6311520"/>
              <a:ext cx="9190080" cy="2684160"/>
            </a:xfrm>
            <a:custGeom>
              <a:avLst/>
              <a:gdLst>
                <a:gd name="textAreaLeft" fmla="*/ 0 w 9190080"/>
                <a:gd name="textAreaRight" fmla="*/ 9190440 w 9190080"/>
                <a:gd name="textAreaTop" fmla="*/ 0 h 2684160"/>
                <a:gd name="textAreaBottom" fmla="*/ 2684520 h 2684160"/>
              </a:gdLst>
              <a:ahLst/>
              <a:cxnLst/>
              <a:rect l="textAreaLeft" t="textAreaTop" r="textAreaRight" b="textAreaBottom"/>
              <a:pathLst>
                <a:path w="2420496" h="707064">
                  <a:moveTo>
                    <a:pt x="84240" y="0"/>
                  </a:moveTo>
                  <a:lnTo>
                    <a:pt x="2336256" y="0"/>
                  </a:lnTo>
                  <a:cubicBezTo>
                    <a:pt x="2358598" y="0"/>
                    <a:pt x="2380025" y="8875"/>
                    <a:pt x="2395823" y="24673"/>
                  </a:cubicBezTo>
                  <a:cubicBezTo>
                    <a:pt x="2411621" y="40471"/>
                    <a:pt x="2420496" y="61898"/>
                    <a:pt x="2420496" y="84240"/>
                  </a:cubicBezTo>
                  <a:lnTo>
                    <a:pt x="2420496" y="622824"/>
                  </a:lnTo>
                  <a:cubicBezTo>
                    <a:pt x="2420496" y="645166"/>
                    <a:pt x="2411621" y="666593"/>
                    <a:pt x="2395823" y="682391"/>
                  </a:cubicBezTo>
                  <a:cubicBezTo>
                    <a:pt x="2380025" y="698189"/>
                    <a:pt x="2358598" y="707064"/>
                    <a:pt x="2336256" y="707064"/>
                  </a:cubicBezTo>
                  <a:lnTo>
                    <a:pt x="84240" y="707064"/>
                  </a:lnTo>
                  <a:cubicBezTo>
                    <a:pt x="61898" y="707064"/>
                    <a:pt x="40471" y="698189"/>
                    <a:pt x="24673" y="682391"/>
                  </a:cubicBezTo>
                  <a:cubicBezTo>
                    <a:pt x="8875" y="666593"/>
                    <a:pt x="0" y="645166"/>
                    <a:pt x="0" y="622824"/>
                  </a:cubicBezTo>
                  <a:lnTo>
                    <a:pt x="0" y="84240"/>
                  </a:lnTo>
                  <a:cubicBezTo>
                    <a:pt x="0" y="61898"/>
                    <a:pt x="8875" y="40471"/>
                    <a:pt x="24673" y="24673"/>
                  </a:cubicBezTo>
                  <a:cubicBezTo>
                    <a:pt x="40471" y="8875"/>
                    <a:pt x="61898" y="0"/>
                    <a:pt x="84240" y="0"/>
                  </a:cubicBezTo>
                  <a:close/>
                </a:path>
              </a:pathLst>
            </a:custGeom>
            <a:solidFill>
              <a:srgbClr val="daf1f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65" name="TextBox 8"/>
            <p:cNvSpPr/>
            <p:nvPr/>
          </p:nvSpPr>
          <p:spPr>
            <a:xfrm>
              <a:off x="7647120" y="6166800"/>
              <a:ext cx="9190080" cy="28288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ts val="2659"/>
                </a:lnSpc>
              </a:pPr>
              <a:endParaRPr b="0" lang="en-US" sz="1800" strike="noStrike" u="none">
                <a:solidFill>
                  <a:schemeClr val="dk1"/>
                </a:solidFill>
                <a:effectLst/>
                <a:uFillTx/>
                <a:latin typeface="Calibri"/>
              </a:endParaRPr>
            </a:p>
          </p:txBody>
        </p:sp>
      </p:grpSp>
      <p:sp>
        <p:nvSpPr>
          <p:cNvPr id="66" name="Freeform 9"/>
          <p:cNvSpPr/>
          <p:nvPr/>
        </p:nvSpPr>
        <p:spPr>
          <a:xfrm>
            <a:off x="1642680" y="3714120"/>
            <a:ext cx="1078560" cy="1082520"/>
          </a:xfrm>
          <a:custGeom>
            <a:avLst/>
            <a:gdLst>
              <a:gd name="textAreaLeft" fmla="*/ 0 w 1078560"/>
              <a:gd name="textAreaRight" fmla="*/ 1078920 w 1078560"/>
              <a:gd name="textAreaTop" fmla="*/ 0 h 1082520"/>
              <a:gd name="textAreaBottom" fmla="*/ 1082880 h 1082520"/>
            </a:gdLst>
            <a:ahLst/>
            <a:cxnLst/>
            <a:rect l="textAreaLeft" t="textAreaTop" r="textAreaRight" b="textAreaBottom"/>
            <a:pathLst>
              <a:path w="1078779" h="1082840">
                <a:moveTo>
                  <a:pt x="0" y="0"/>
                </a:moveTo>
                <a:lnTo>
                  <a:pt x="1078779" y="0"/>
                </a:lnTo>
                <a:lnTo>
                  <a:pt x="1078779" y="1082839"/>
                </a:lnTo>
                <a:lnTo>
                  <a:pt x="0" y="108283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7" name="TextBox 10"/>
          <p:cNvSpPr/>
          <p:nvPr/>
        </p:nvSpPr>
        <p:spPr>
          <a:xfrm>
            <a:off x="5748120" y="1123560"/>
            <a:ext cx="12987720" cy="4495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17300"/>
              </a:lnSpc>
            </a:pPr>
            <a:r>
              <a:rPr b="0" lang="en-US" sz="17300" strike="noStrike" u="none">
                <a:solidFill>
                  <a:srgbClr val="f9c3d2"/>
                </a:solidFill>
                <a:effectLst/>
                <a:uFillTx/>
                <a:latin typeface="Balabeloo"/>
                <a:ea typeface="Balabeloo"/>
              </a:rPr>
              <a:t>legame metallico</a:t>
            </a:r>
            <a:endParaRPr b="0" lang="it-IT" sz="17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8" name="TextBox 11"/>
          <p:cNvSpPr/>
          <p:nvPr/>
        </p:nvSpPr>
        <p:spPr>
          <a:xfrm>
            <a:off x="8101440" y="6544800"/>
            <a:ext cx="8281440" cy="1917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5000"/>
              </a:lnSpc>
            </a:pPr>
            <a:r>
              <a:rPr b="0" lang="en-US" sz="5000" strike="noStrike" u="none">
                <a:solidFill>
                  <a:srgbClr val="2d4f71"/>
                </a:solidFill>
                <a:effectLst/>
                <a:uFillTx/>
                <a:latin typeface="Happy Font TH"/>
                <a:ea typeface="Happy Font TH"/>
              </a:rPr>
              <a:t>da "Le sorelle di Einstein" </a:t>
            </a:r>
            <a:endParaRPr b="0" lang="it-IT" sz="5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5000"/>
              </a:lnSpc>
            </a:pPr>
            <a:r>
              <a:rPr b="0" lang="en-US" sz="5000" strike="noStrike" u="none">
                <a:solidFill>
                  <a:srgbClr val="2d4f71"/>
                </a:solidFill>
                <a:effectLst/>
                <a:uFillTx/>
                <a:latin typeface="Happy Font TH"/>
                <a:ea typeface="Happy Font TH"/>
              </a:rPr>
              <a:t> 2A  scuola secondaria di primo grado</a:t>
            </a:r>
            <a:endParaRPr b="0" lang="it-IT" sz="50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69" name="Freeform 12"/>
          <p:cNvSpPr/>
          <p:nvPr/>
        </p:nvSpPr>
        <p:spPr>
          <a:xfrm>
            <a:off x="5641560" y="1849680"/>
            <a:ext cx="646920" cy="649440"/>
          </a:xfrm>
          <a:custGeom>
            <a:avLst/>
            <a:gdLst>
              <a:gd name="textAreaLeft" fmla="*/ 0 w 646920"/>
              <a:gd name="textAreaRight" fmla="*/ 647280 w 646920"/>
              <a:gd name="textAreaTop" fmla="*/ 0 h 649440"/>
              <a:gd name="textAreaBottom" fmla="*/ 649800 h 649440"/>
            </a:gdLst>
            <a:ahLst/>
            <a:cxnLst/>
            <a:rect l="textAreaLeft" t="textAreaTop" r="textAreaRight" b="textAreaBottom"/>
            <a:pathLst>
              <a:path w="647454" h="649891">
                <a:moveTo>
                  <a:pt x="0" y="0"/>
                </a:moveTo>
                <a:lnTo>
                  <a:pt x="647454" y="0"/>
                </a:lnTo>
                <a:lnTo>
                  <a:pt x="647454" y="649891"/>
                </a:lnTo>
                <a:lnTo>
                  <a:pt x="0" y="64989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0" name="Freeform 13"/>
          <p:cNvSpPr/>
          <p:nvPr/>
        </p:nvSpPr>
        <p:spPr>
          <a:xfrm>
            <a:off x="3083400" y="685080"/>
            <a:ext cx="684360" cy="687240"/>
          </a:xfrm>
          <a:custGeom>
            <a:avLst/>
            <a:gdLst>
              <a:gd name="textAreaLeft" fmla="*/ 0 w 684360"/>
              <a:gd name="textAreaRight" fmla="*/ 684720 w 684360"/>
              <a:gd name="textAreaTop" fmla="*/ 0 h 687240"/>
              <a:gd name="textAreaBottom" fmla="*/ 687600 h 687240"/>
            </a:gdLst>
            <a:ahLst/>
            <a:cxnLst/>
            <a:rect l="textAreaLeft" t="textAreaTop" r="textAreaRight" b="textAreaBottom"/>
            <a:pathLst>
              <a:path w="684876" h="687454">
                <a:moveTo>
                  <a:pt x="0" y="0"/>
                </a:moveTo>
                <a:lnTo>
                  <a:pt x="684876" y="0"/>
                </a:lnTo>
                <a:lnTo>
                  <a:pt x="684876" y="687454"/>
                </a:lnTo>
                <a:lnTo>
                  <a:pt x="0" y="68745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1" name="Freeform 14"/>
          <p:cNvSpPr/>
          <p:nvPr/>
        </p:nvSpPr>
        <p:spPr>
          <a:xfrm rot="7840800">
            <a:off x="5956200" y="4460760"/>
            <a:ext cx="1159560" cy="1163880"/>
          </a:xfrm>
          <a:custGeom>
            <a:avLst/>
            <a:gdLst>
              <a:gd name="textAreaLeft" fmla="*/ 0 w 1159560"/>
              <a:gd name="textAreaRight" fmla="*/ 1159920 w 1159560"/>
              <a:gd name="textAreaTop" fmla="*/ 0 h 1163880"/>
              <a:gd name="textAreaBottom" fmla="*/ 1164240 h 1163880"/>
            </a:gdLst>
            <a:ahLst/>
            <a:cxnLst/>
            <a:rect l="textAreaLeft" t="textAreaTop" r="textAreaRight" b="textAreaBottom"/>
            <a:pathLst>
              <a:path w="1159784" h="1164150">
                <a:moveTo>
                  <a:pt x="0" y="0"/>
                </a:moveTo>
                <a:lnTo>
                  <a:pt x="1159784" y="0"/>
                </a:lnTo>
                <a:lnTo>
                  <a:pt x="1159784" y="1164150"/>
                </a:lnTo>
                <a:lnTo>
                  <a:pt x="0" y="1164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2" name="Freeform 15"/>
          <p:cNvSpPr/>
          <p:nvPr/>
        </p:nvSpPr>
        <p:spPr>
          <a:xfrm rot="10379400">
            <a:off x="5493960" y="3739680"/>
            <a:ext cx="445680" cy="447480"/>
          </a:xfrm>
          <a:custGeom>
            <a:avLst/>
            <a:gdLst>
              <a:gd name="textAreaLeft" fmla="*/ 0 w 445680"/>
              <a:gd name="textAreaRight" fmla="*/ 446040 w 445680"/>
              <a:gd name="textAreaTop" fmla="*/ 0 h 447480"/>
              <a:gd name="textAreaBottom" fmla="*/ 447840 h 447480"/>
            </a:gdLst>
            <a:ahLst/>
            <a:cxnLst/>
            <a:rect l="textAreaLeft" t="textAreaTop" r="textAreaRight" b="textAreaBottom"/>
            <a:pathLst>
              <a:path w="446049" h="447728">
                <a:moveTo>
                  <a:pt x="0" y="0"/>
                </a:moveTo>
                <a:lnTo>
                  <a:pt x="446048" y="0"/>
                </a:lnTo>
                <a:lnTo>
                  <a:pt x="446048" y="447727"/>
                </a:lnTo>
                <a:lnTo>
                  <a:pt x="0" y="44772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3" name="Freeform 16"/>
          <p:cNvSpPr/>
          <p:nvPr/>
        </p:nvSpPr>
        <p:spPr>
          <a:xfrm rot="10379400">
            <a:off x="3348720" y="2539080"/>
            <a:ext cx="684360" cy="687240"/>
          </a:xfrm>
          <a:custGeom>
            <a:avLst/>
            <a:gdLst>
              <a:gd name="textAreaLeft" fmla="*/ 0 w 684360"/>
              <a:gd name="textAreaRight" fmla="*/ 684720 w 684360"/>
              <a:gd name="textAreaTop" fmla="*/ 0 h 687240"/>
              <a:gd name="textAreaBottom" fmla="*/ 687600 h 687240"/>
            </a:gdLst>
            <a:ahLst/>
            <a:cxnLst/>
            <a:rect l="textAreaLeft" t="textAreaTop" r="textAreaRight" b="textAreaBottom"/>
            <a:pathLst>
              <a:path w="684876" h="687454">
                <a:moveTo>
                  <a:pt x="0" y="0"/>
                </a:moveTo>
                <a:lnTo>
                  <a:pt x="684876" y="0"/>
                </a:lnTo>
                <a:lnTo>
                  <a:pt x="684876" y="687455"/>
                </a:lnTo>
                <a:lnTo>
                  <a:pt x="0" y="68745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4" name="Freeform 17"/>
          <p:cNvSpPr/>
          <p:nvPr/>
        </p:nvSpPr>
        <p:spPr>
          <a:xfrm rot="10379400">
            <a:off x="2042280" y="2275920"/>
            <a:ext cx="445680" cy="447480"/>
          </a:xfrm>
          <a:custGeom>
            <a:avLst/>
            <a:gdLst>
              <a:gd name="textAreaLeft" fmla="*/ 0 w 445680"/>
              <a:gd name="textAreaRight" fmla="*/ 446040 w 445680"/>
              <a:gd name="textAreaTop" fmla="*/ 0 h 447480"/>
              <a:gd name="textAreaBottom" fmla="*/ 447840 h 447480"/>
            </a:gdLst>
            <a:ahLst/>
            <a:cxnLst/>
            <a:rect l="textAreaLeft" t="textAreaTop" r="textAreaRight" b="textAreaBottom"/>
            <a:pathLst>
              <a:path w="446049" h="447728">
                <a:moveTo>
                  <a:pt x="0" y="0"/>
                </a:moveTo>
                <a:lnTo>
                  <a:pt x="446049" y="0"/>
                </a:lnTo>
                <a:lnTo>
                  <a:pt x="446049" y="447728"/>
                </a:lnTo>
                <a:lnTo>
                  <a:pt x="0" y="4477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125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Freeform 2"/>
          <p:cNvSpPr/>
          <p:nvPr/>
        </p:nvSpPr>
        <p:spPr>
          <a:xfrm>
            <a:off x="0" y="0"/>
            <a:ext cx="18287640" cy="10286640"/>
          </a:xfrm>
          <a:custGeom>
            <a:avLst/>
            <a:gdLst>
              <a:gd name="textAreaLeft" fmla="*/ 0 w 18287640"/>
              <a:gd name="textAreaRight" fmla="*/ 18288000 w 18287640"/>
              <a:gd name="textAreaTop" fmla="*/ 0 h 10286640"/>
              <a:gd name="textAreaBottom" fmla="*/ 10287000 h 10286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6" name="Freeform 3"/>
          <p:cNvSpPr/>
          <p:nvPr/>
        </p:nvSpPr>
        <p:spPr>
          <a:xfrm rot="5400000">
            <a:off x="-811080" y="-251460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77" name="Freeform 4"/>
          <p:cNvSpPr/>
          <p:nvPr/>
        </p:nvSpPr>
        <p:spPr>
          <a:xfrm rot="16200000">
            <a:off x="10791360" y="476964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78" name="Group 5"/>
          <p:cNvGrpSpPr/>
          <p:nvPr/>
        </p:nvGrpSpPr>
        <p:grpSpPr>
          <a:xfrm>
            <a:off x="1279440" y="3778920"/>
            <a:ext cx="9114120" cy="5638680"/>
            <a:chOff x="1279440" y="3778920"/>
            <a:chExt cx="9114120" cy="5638680"/>
          </a:xfrm>
        </p:grpSpPr>
        <p:sp>
          <p:nvSpPr>
            <p:cNvPr id="79" name="Freeform 6"/>
            <p:cNvSpPr/>
            <p:nvPr/>
          </p:nvSpPr>
          <p:spPr>
            <a:xfrm>
              <a:off x="1279440" y="4111920"/>
              <a:ext cx="9114120" cy="5305680"/>
            </a:xfrm>
            <a:custGeom>
              <a:avLst/>
              <a:gdLst>
                <a:gd name="textAreaLeft" fmla="*/ 0 w 9114120"/>
                <a:gd name="textAreaRight" fmla="*/ 9114480 w 9114120"/>
                <a:gd name="textAreaTop" fmla="*/ 0 h 5305680"/>
                <a:gd name="textAreaBottom" fmla="*/ 5306040 h 5305680"/>
              </a:gdLst>
              <a:ahLst/>
              <a:cxnLst/>
              <a:rect l="textAreaLeft" t="textAreaTop" r="textAreaRight" b="textAreaBottom"/>
              <a:pathLst>
                <a:path w="2346703" h="1366114">
                  <a:moveTo>
                    <a:pt x="84940" y="0"/>
                  </a:moveTo>
                  <a:lnTo>
                    <a:pt x="2261764" y="0"/>
                  </a:lnTo>
                  <a:cubicBezTo>
                    <a:pt x="2284291" y="0"/>
                    <a:pt x="2305896" y="8949"/>
                    <a:pt x="2321825" y="24878"/>
                  </a:cubicBezTo>
                  <a:cubicBezTo>
                    <a:pt x="2337754" y="40807"/>
                    <a:pt x="2346703" y="62412"/>
                    <a:pt x="2346703" y="84940"/>
                  </a:cubicBezTo>
                  <a:lnTo>
                    <a:pt x="2346703" y="1281175"/>
                  </a:lnTo>
                  <a:cubicBezTo>
                    <a:pt x="2346703" y="1303702"/>
                    <a:pt x="2337754" y="1325307"/>
                    <a:pt x="2321825" y="1341236"/>
                  </a:cubicBezTo>
                  <a:cubicBezTo>
                    <a:pt x="2305896" y="1357165"/>
                    <a:pt x="2284291" y="1366114"/>
                    <a:pt x="2261764" y="1366114"/>
                  </a:cubicBezTo>
                  <a:lnTo>
                    <a:pt x="84940" y="1366114"/>
                  </a:lnTo>
                  <a:cubicBezTo>
                    <a:pt x="62412" y="1366114"/>
                    <a:pt x="40807" y="1357165"/>
                    <a:pt x="24878" y="1341236"/>
                  </a:cubicBezTo>
                  <a:cubicBezTo>
                    <a:pt x="8949" y="1325307"/>
                    <a:pt x="0" y="1303702"/>
                    <a:pt x="0" y="1281175"/>
                  </a:cubicBezTo>
                  <a:lnTo>
                    <a:pt x="0" y="84940"/>
                  </a:lnTo>
                  <a:cubicBezTo>
                    <a:pt x="0" y="62412"/>
                    <a:pt x="8949" y="40807"/>
                    <a:pt x="24878" y="24878"/>
                  </a:cubicBezTo>
                  <a:cubicBezTo>
                    <a:pt x="40807" y="8949"/>
                    <a:pt x="62412" y="0"/>
                    <a:pt x="84940" y="0"/>
                  </a:cubicBezTo>
                  <a:close/>
                </a:path>
              </a:pathLst>
            </a:custGeom>
            <a:solidFill>
              <a:srgbClr val="daf1f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0" name="TextBox 7"/>
            <p:cNvSpPr/>
            <p:nvPr/>
          </p:nvSpPr>
          <p:spPr>
            <a:xfrm>
              <a:off x="1279440" y="3778920"/>
              <a:ext cx="9114120" cy="56386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ts val="6860"/>
                </a:lnSpc>
              </a:pPr>
              <a:r>
                <a:rPr b="0" lang="en-US" sz="49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Ci sono diversi tipi di legami:</a:t>
              </a:r>
              <a:endParaRPr b="0" lang="it-IT" sz="49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6860"/>
                </a:lnSpc>
              </a:pPr>
              <a:r>
                <a:rPr b="0" lang="en-US" sz="49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il legame ionico;</a:t>
              </a:r>
              <a:endParaRPr b="0" lang="it-IT" sz="49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6860"/>
                </a:lnSpc>
              </a:pPr>
              <a:r>
                <a:rPr b="0" lang="en-US" sz="49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il legame covalente;</a:t>
              </a:r>
              <a:endParaRPr b="0" lang="it-IT" sz="49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6860"/>
                </a:lnSpc>
              </a:pPr>
              <a:r>
                <a:rPr b="0" lang="en-US" sz="49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il legame  metallico. </a:t>
              </a:r>
              <a:endParaRPr b="0" lang="it-IT" sz="49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81" name="Group 8"/>
          <p:cNvGrpSpPr/>
          <p:nvPr/>
        </p:nvGrpSpPr>
        <p:grpSpPr>
          <a:xfrm>
            <a:off x="11151000" y="731880"/>
            <a:ext cx="5713200" cy="5177160"/>
            <a:chOff x="11151000" y="731880"/>
            <a:chExt cx="5713200" cy="5177160"/>
          </a:xfrm>
        </p:grpSpPr>
        <p:sp>
          <p:nvSpPr>
            <p:cNvPr id="82" name="Freeform 9"/>
            <p:cNvSpPr/>
            <p:nvPr/>
          </p:nvSpPr>
          <p:spPr>
            <a:xfrm>
              <a:off x="11151000" y="3760920"/>
              <a:ext cx="1078560" cy="1082520"/>
            </a:xfrm>
            <a:custGeom>
              <a:avLst/>
              <a:gdLst>
                <a:gd name="textAreaLeft" fmla="*/ 0 w 1078560"/>
                <a:gd name="textAreaRight" fmla="*/ 1078920 w 1078560"/>
                <a:gd name="textAreaTop" fmla="*/ 0 h 1082520"/>
                <a:gd name="textAreaBottom" fmla="*/ 1082880 h 1082520"/>
              </a:gdLst>
              <a:ahLst/>
              <a:cxnLst/>
              <a:rect l="textAreaLeft" t="textAreaTop" r="textAreaRight" b="textAreaBottom"/>
              <a:pathLst>
                <a:path w="1438372" h="1443787">
                  <a:moveTo>
                    <a:pt x="0" y="0"/>
                  </a:moveTo>
                  <a:lnTo>
                    <a:pt x="1438372" y="0"/>
                  </a:lnTo>
                  <a:lnTo>
                    <a:pt x="1438372" y="1443786"/>
                  </a:lnTo>
                  <a:lnTo>
                    <a:pt x="0" y="1443786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3" name="Freeform 10"/>
            <p:cNvSpPr/>
            <p:nvPr/>
          </p:nvSpPr>
          <p:spPr>
            <a:xfrm>
              <a:off x="15150240" y="1896840"/>
              <a:ext cx="646920" cy="649440"/>
            </a:xfrm>
            <a:custGeom>
              <a:avLst/>
              <a:gdLst>
                <a:gd name="textAreaLeft" fmla="*/ 0 w 646920"/>
                <a:gd name="textAreaRight" fmla="*/ 647280 w 646920"/>
                <a:gd name="textAreaTop" fmla="*/ 0 h 649440"/>
                <a:gd name="textAreaBottom" fmla="*/ 649800 h 649440"/>
              </a:gdLst>
              <a:ahLst/>
              <a:cxnLst/>
              <a:rect l="textAreaLeft" t="textAreaTop" r="textAreaRight" b="textAreaBottom"/>
              <a:pathLst>
                <a:path w="863271" h="866521">
                  <a:moveTo>
                    <a:pt x="0" y="0"/>
                  </a:moveTo>
                  <a:lnTo>
                    <a:pt x="863271" y="0"/>
                  </a:lnTo>
                  <a:lnTo>
                    <a:pt x="863271" y="866521"/>
                  </a:lnTo>
                  <a:lnTo>
                    <a:pt x="0" y="866521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4" name="Freeform 11"/>
            <p:cNvSpPr/>
            <p:nvPr/>
          </p:nvSpPr>
          <p:spPr>
            <a:xfrm>
              <a:off x="12592080" y="731880"/>
              <a:ext cx="684360" cy="687240"/>
            </a:xfrm>
            <a:custGeom>
              <a:avLst/>
              <a:gdLst>
                <a:gd name="textAreaLeft" fmla="*/ 0 w 684360"/>
                <a:gd name="textAreaRight" fmla="*/ 684720 w 684360"/>
                <a:gd name="textAreaTop" fmla="*/ 0 h 687240"/>
                <a:gd name="textAreaBottom" fmla="*/ 687600 h 687240"/>
              </a:gdLst>
              <a:ahLst/>
              <a:cxnLst/>
              <a:rect l="textAreaLeft" t="textAreaTop" r="textAreaRight" b="textAreaBottom"/>
              <a:pathLst>
                <a:path w="913168" h="916606">
                  <a:moveTo>
                    <a:pt x="0" y="0"/>
                  </a:moveTo>
                  <a:lnTo>
                    <a:pt x="913169" y="0"/>
                  </a:lnTo>
                  <a:lnTo>
                    <a:pt x="913169" y="916606"/>
                  </a:lnTo>
                  <a:lnTo>
                    <a:pt x="0" y="916606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5" name="Freeform 12"/>
            <p:cNvSpPr/>
            <p:nvPr/>
          </p:nvSpPr>
          <p:spPr>
            <a:xfrm rot="7840800">
              <a:off x="15464880" y="4507920"/>
              <a:ext cx="1159560" cy="1163880"/>
            </a:xfrm>
            <a:custGeom>
              <a:avLst/>
              <a:gdLst>
                <a:gd name="textAreaLeft" fmla="*/ 0 w 1159560"/>
                <a:gd name="textAreaRight" fmla="*/ 1159920 w 1159560"/>
                <a:gd name="textAreaTop" fmla="*/ 0 h 1163880"/>
                <a:gd name="textAreaBottom" fmla="*/ 1164240 h 1163880"/>
              </a:gdLst>
              <a:ahLst/>
              <a:cxnLst/>
              <a:rect l="textAreaLeft" t="textAreaTop" r="textAreaRight" b="textAreaBottom"/>
              <a:pathLst>
                <a:path w="1546379" h="1552200">
                  <a:moveTo>
                    <a:pt x="0" y="0"/>
                  </a:moveTo>
                  <a:lnTo>
                    <a:pt x="1546379" y="0"/>
                  </a:lnTo>
                  <a:lnTo>
                    <a:pt x="1546379" y="1552200"/>
                  </a:lnTo>
                  <a:lnTo>
                    <a:pt x="0" y="15522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6" name="Freeform 13"/>
            <p:cNvSpPr/>
            <p:nvPr/>
          </p:nvSpPr>
          <p:spPr>
            <a:xfrm rot="10379400">
              <a:off x="15002280" y="3786840"/>
              <a:ext cx="445680" cy="447480"/>
            </a:xfrm>
            <a:custGeom>
              <a:avLst/>
              <a:gdLst>
                <a:gd name="textAreaLeft" fmla="*/ 0 w 445680"/>
                <a:gd name="textAreaRight" fmla="*/ 446040 w 445680"/>
                <a:gd name="textAreaTop" fmla="*/ 0 h 447480"/>
                <a:gd name="textAreaBottom" fmla="*/ 447840 h 447480"/>
              </a:gdLst>
              <a:ahLst/>
              <a:cxnLst/>
              <a:rect l="textAreaLeft" t="textAreaTop" r="textAreaRight" b="textAreaBottom"/>
              <a:pathLst>
                <a:path w="594732" h="596970">
                  <a:moveTo>
                    <a:pt x="0" y="0"/>
                  </a:moveTo>
                  <a:lnTo>
                    <a:pt x="594732" y="0"/>
                  </a:lnTo>
                  <a:lnTo>
                    <a:pt x="594732" y="596971"/>
                  </a:lnTo>
                  <a:lnTo>
                    <a:pt x="0" y="596971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7" name="Freeform 14"/>
            <p:cNvSpPr/>
            <p:nvPr/>
          </p:nvSpPr>
          <p:spPr>
            <a:xfrm rot="10379400">
              <a:off x="12857040" y="2585880"/>
              <a:ext cx="684360" cy="687240"/>
            </a:xfrm>
            <a:custGeom>
              <a:avLst/>
              <a:gdLst>
                <a:gd name="textAreaLeft" fmla="*/ 0 w 684360"/>
                <a:gd name="textAreaRight" fmla="*/ 684720 w 684360"/>
                <a:gd name="textAreaTop" fmla="*/ 0 h 687240"/>
                <a:gd name="textAreaBottom" fmla="*/ 687600 h 687240"/>
              </a:gdLst>
              <a:ahLst/>
              <a:cxnLst/>
              <a:rect l="textAreaLeft" t="textAreaTop" r="textAreaRight" b="textAreaBottom"/>
              <a:pathLst>
                <a:path w="913168" h="916606">
                  <a:moveTo>
                    <a:pt x="0" y="0"/>
                  </a:moveTo>
                  <a:lnTo>
                    <a:pt x="913168" y="0"/>
                  </a:lnTo>
                  <a:lnTo>
                    <a:pt x="913168" y="916605"/>
                  </a:lnTo>
                  <a:lnTo>
                    <a:pt x="0" y="916605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88" name="Freeform 15"/>
            <p:cNvSpPr/>
            <p:nvPr/>
          </p:nvSpPr>
          <p:spPr>
            <a:xfrm rot="10379400">
              <a:off x="11550960" y="2323080"/>
              <a:ext cx="445680" cy="447480"/>
            </a:xfrm>
            <a:custGeom>
              <a:avLst/>
              <a:gdLst>
                <a:gd name="textAreaLeft" fmla="*/ 0 w 445680"/>
                <a:gd name="textAreaRight" fmla="*/ 446040 w 445680"/>
                <a:gd name="textAreaTop" fmla="*/ 0 h 447480"/>
                <a:gd name="textAreaBottom" fmla="*/ 447840 h 447480"/>
              </a:gdLst>
              <a:ahLst/>
              <a:cxnLst/>
              <a:rect l="textAreaLeft" t="textAreaTop" r="textAreaRight" b="textAreaBottom"/>
              <a:pathLst>
                <a:path w="594732" h="596970">
                  <a:moveTo>
                    <a:pt x="0" y="0"/>
                  </a:moveTo>
                  <a:lnTo>
                    <a:pt x="594732" y="0"/>
                  </a:lnTo>
                  <a:lnTo>
                    <a:pt x="594732" y="596970"/>
                  </a:lnTo>
                  <a:lnTo>
                    <a:pt x="0" y="59697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89" name="Freeform 16"/>
          <p:cNvSpPr/>
          <p:nvPr/>
        </p:nvSpPr>
        <p:spPr>
          <a:xfrm>
            <a:off x="11837520" y="3320280"/>
            <a:ext cx="4339440" cy="5419440"/>
          </a:xfrm>
          <a:custGeom>
            <a:avLst/>
            <a:gdLst>
              <a:gd name="textAreaLeft" fmla="*/ 0 w 4339440"/>
              <a:gd name="textAreaRight" fmla="*/ 4339800 w 4339440"/>
              <a:gd name="textAreaTop" fmla="*/ 0 h 5419440"/>
              <a:gd name="textAreaBottom" fmla="*/ 5419800 h 5419440"/>
            </a:gdLst>
            <a:ahLst/>
            <a:cxnLst/>
            <a:rect l="textAreaLeft" t="textAreaTop" r="textAreaRight" b="textAreaBottom"/>
            <a:pathLst>
              <a:path w="4339914" h="5419766">
                <a:moveTo>
                  <a:pt x="0" y="0"/>
                </a:moveTo>
                <a:lnTo>
                  <a:pt x="4339914" y="0"/>
                </a:lnTo>
                <a:lnTo>
                  <a:pt x="4339914" y="5419766"/>
                </a:lnTo>
                <a:lnTo>
                  <a:pt x="0" y="541976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0" name="TextBox 17"/>
          <p:cNvSpPr/>
          <p:nvPr/>
        </p:nvSpPr>
        <p:spPr>
          <a:xfrm>
            <a:off x="-405360" y="2459160"/>
            <a:ext cx="11927520" cy="20624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15528"/>
              </a:lnSpc>
            </a:pPr>
            <a:r>
              <a:rPr b="0" lang="en-US" sz="15530" strike="noStrike" u="none">
                <a:solidFill>
                  <a:srgbClr val="f9c3d2"/>
                </a:solidFill>
                <a:effectLst/>
                <a:uFillTx/>
                <a:latin typeface="Balabeloo"/>
                <a:ea typeface="Balabeloo"/>
              </a:rPr>
              <a:t>I  legami</a:t>
            </a:r>
            <a:endParaRPr b="0" lang="it-IT" sz="1553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p:transition spd="slow">
    <p:fade/>
  </p:transition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Freeform 2"/>
          <p:cNvSpPr/>
          <p:nvPr/>
        </p:nvSpPr>
        <p:spPr>
          <a:xfrm>
            <a:off x="0" y="0"/>
            <a:ext cx="18287640" cy="10286640"/>
          </a:xfrm>
          <a:custGeom>
            <a:avLst/>
            <a:gdLst>
              <a:gd name="textAreaLeft" fmla="*/ 0 w 18287640"/>
              <a:gd name="textAreaRight" fmla="*/ 18288000 w 18287640"/>
              <a:gd name="textAreaTop" fmla="*/ 0 h 10286640"/>
              <a:gd name="textAreaBottom" fmla="*/ 10287000 h 10286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2" name="Freeform 3"/>
          <p:cNvSpPr/>
          <p:nvPr/>
        </p:nvSpPr>
        <p:spPr>
          <a:xfrm rot="5400000">
            <a:off x="-811080" y="-251460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93" name="Freeform 4"/>
          <p:cNvSpPr/>
          <p:nvPr/>
        </p:nvSpPr>
        <p:spPr>
          <a:xfrm rot="16200000">
            <a:off x="10791360" y="476964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94" name="Group 5"/>
          <p:cNvGrpSpPr/>
          <p:nvPr/>
        </p:nvGrpSpPr>
        <p:grpSpPr>
          <a:xfrm>
            <a:off x="1488240" y="3854520"/>
            <a:ext cx="8909640" cy="5664600"/>
            <a:chOff x="1488240" y="3854520"/>
            <a:chExt cx="8909640" cy="5664600"/>
          </a:xfrm>
        </p:grpSpPr>
        <p:sp>
          <p:nvSpPr>
            <p:cNvPr id="95" name="Freeform 6"/>
            <p:cNvSpPr/>
            <p:nvPr/>
          </p:nvSpPr>
          <p:spPr>
            <a:xfrm>
              <a:off x="1488240" y="4071240"/>
              <a:ext cx="8909640" cy="5447880"/>
            </a:xfrm>
            <a:custGeom>
              <a:avLst/>
              <a:gdLst>
                <a:gd name="textAreaLeft" fmla="*/ 0 w 8909640"/>
                <a:gd name="textAreaRight" fmla="*/ 8910000 w 8909640"/>
                <a:gd name="textAreaTop" fmla="*/ 0 h 5447880"/>
                <a:gd name="textAreaBottom" fmla="*/ 5448240 h 5447880"/>
              </a:gdLst>
              <a:ahLst/>
              <a:cxnLst/>
              <a:rect l="textAreaLeft" t="textAreaTop" r="textAreaRight" b="textAreaBottom"/>
              <a:pathLst>
                <a:path w="2346703" h="1434895">
                  <a:moveTo>
                    <a:pt x="86889" y="0"/>
                  </a:moveTo>
                  <a:lnTo>
                    <a:pt x="2259814" y="0"/>
                  </a:lnTo>
                  <a:cubicBezTo>
                    <a:pt x="2307802" y="0"/>
                    <a:pt x="2346703" y="38901"/>
                    <a:pt x="2346703" y="86889"/>
                  </a:cubicBezTo>
                  <a:lnTo>
                    <a:pt x="2346703" y="1348007"/>
                  </a:lnTo>
                  <a:cubicBezTo>
                    <a:pt x="2346703" y="1395994"/>
                    <a:pt x="2307802" y="1434895"/>
                    <a:pt x="2259814" y="1434895"/>
                  </a:cubicBezTo>
                  <a:lnTo>
                    <a:pt x="86889" y="1434895"/>
                  </a:lnTo>
                  <a:cubicBezTo>
                    <a:pt x="38901" y="1434895"/>
                    <a:pt x="0" y="1395994"/>
                    <a:pt x="0" y="1348007"/>
                  </a:cubicBezTo>
                  <a:lnTo>
                    <a:pt x="0" y="86889"/>
                  </a:lnTo>
                  <a:cubicBezTo>
                    <a:pt x="0" y="38901"/>
                    <a:pt x="38901" y="0"/>
                    <a:pt x="86889" y="0"/>
                  </a:cubicBezTo>
                  <a:close/>
                </a:path>
              </a:pathLst>
            </a:custGeom>
            <a:solidFill>
              <a:srgbClr val="daf1f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6" name="TextBox 7"/>
            <p:cNvSpPr/>
            <p:nvPr/>
          </p:nvSpPr>
          <p:spPr>
            <a:xfrm>
              <a:off x="1488240" y="3854520"/>
              <a:ext cx="8909640" cy="56646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ts val="4479"/>
                </a:lnSpc>
              </a:pPr>
              <a:r>
                <a:rPr b="0" lang="en-US" sz="32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I metalli sono elementi che possono cedere facilmente gli elettroni del guscio più esterno.</a:t>
              </a:r>
              <a:endPara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479"/>
                </a:lnSpc>
              </a:pPr>
              <a:r>
                <a:rPr b="0" lang="en-US" sz="32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I metalli sono:</a:t>
              </a:r>
              <a:endPara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479"/>
                </a:lnSpc>
              </a:pPr>
              <a:r>
                <a:rPr b="0" lang="en-US" sz="32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ottimi conduttori di corrente elettrica;</a:t>
              </a:r>
              <a:endPara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479"/>
                </a:lnSpc>
              </a:pPr>
              <a:r>
                <a:rPr b="0" lang="en-US" sz="32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malleabili;</a:t>
              </a:r>
              <a:endPara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479"/>
                </a:lnSpc>
              </a:pPr>
              <a:r>
                <a:rPr b="0" lang="en-US" sz="32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modellabil.</a:t>
              </a:r>
              <a:endPara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479"/>
                </a:lnSpc>
              </a:pPr>
              <a:r>
                <a:rPr b="0" lang="en-US" sz="32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Degli esempi di metalli sono il rame (Cu), l'alluminio (Al), lo stagno (Sn), e il ferro (Fe).</a:t>
              </a:r>
              <a:endPara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479"/>
                </a:lnSpc>
              </a:pPr>
              <a:endPara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97" name="Group 8"/>
          <p:cNvGrpSpPr/>
          <p:nvPr/>
        </p:nvGrpSpPr>
        <p:grpSpPr>
          <a:xfrm>
            <a:off x="11151000" y="731880"/>
            <a:ext cx="5713200" cy="5177160"/>
            <a:chOff x="11151000" y="731880"/>
            <a:chExt cx="5713200" cy="5177160"/>
          </a:xfrm>
        </p:grpSpPr>
        <p:sp>
          <p:nvSpPr>
            <p:cNvPr id="98" name="Freeform 9"/>
            <p:cNvSpPr/>
            <p:nvPr/>
          </p:nvSpPr>
          <p:spPr>
            <a:xfrm>
              <a:off x="11151000" y="3760920"/>
              <a:ext cx="1078560" cy="1082520"/>
            </a:xfrm>
            <a:custGeom>
              <a:avLst/>
              <a:gdLst>
                <a:gd name="textAreaLeft" fmla="*/ 0 w 1078560"/>
                <a:gd name="textAreaRight" fmla="*/ 1078920 w 1078560"/>
                <a:gd name="textAreaTop" fmla="*/ 0 h 1082520"/>
                <a:gd name="textAreaBottom" fmla="*/ 1082880 h 1082520"/>
              </a:gdLst>
              <a:ahLst/>
              <a:cxnLst/>
              <a:rect l="textAreaLeft" t="textAreaTop" r="textAreaRight" b="textAreaBottom"/>
              <a:pathLst>
                <a:path w="1438372" h="1443787">
                  <a:moveTo>
                    <a:pt x="0" y="0"/>
                  </a:moveTo>
                  <a:lnTo>
                    <a:pt x="1438372" y="0"/>
                  </a:lnTo>
                  <a:lnTo>
                    <a:pt x="1438372" y="1443786"/>
                  </a:lnTo>
                  <a:lnTo>
                    <a:pt x="0" y="1443786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99" name="Freeform 10"/>
            <p:cNvSpPr/>
            <p:nvPr/>
          </p:nvSpPr>
          <p:spPr>
            <a:xfrm>
              <a:off x="15150240" y="1896840"/>
              <a:ext cx="646920" cy="649440"/>
            </a:xfrm>
            <a:custGeom>
              <a:avLst/>
              <a:gdLst>
                <a:gd name="textAreaLeft" fmla="*/ 0 w 646920"/>
                <a:gd name="textAreaRight" fmla="*/ 647280 w 646920"/>
                <a:gd name="textAreaTop" fmla="*/ 0 h 649440"/>
                <a:gd name="textAreaBottom" fmla="*/ 649800 h 649440"/>
              </a:gdLst>
              <a:ahLst/>
              <a:cxnLst/>
              <a:rect l="textAreaLeft" t="textAreaTop" r="textAreaRight" b="textAreaBottom"/>
              <a:pathLst>
                <a:path w="863271" h="866521">
                  <a:moveTo>
                    <a:pt x="0" y="0"/>
                  </a:moveTo>
                  <a:lnTo>
                    <a:pt x="863271" y="0"/>
                  </a:lnTo>
                  <a:lnTo>
                    <a:pt x="863271" y="866521"/>
                  </a:lnTo>
                  <a:lnTo>
                    <a:pt x="0" y="866521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0" name="Freeform 11"/>
            <p:cNvSpPr/>
            <p:nvPr/>
          </p:nvSpPr>
          <p:spPr>
            <a:xfrm>
              <a:off x="12592080" y="731880"/>
              <a:ext cx="684360" cy="687240"/>
            </a:xfrm>
            <a:custGeom>
              <a:avLst/>
              <a:gdLst>
                <a:gd name="textAreaLeft" fmla="*/ 0 w 684360"/>
                <a:gd name="textAreaRight" fmla="*/ 684720 w 684360"/>
                <a:gd name="textAreaTop" fmla="*/ 0 h 687240"/>
                <a:gd name="textAreaBottom" fmla="*/ 687600 h 687240"/>
              </a:gdLst>
              <a:ahLst/>
              <a:cxnLst/>
              <a:rect l="textAreaLeft" t="textAreaTop" r="textAreaRight" b="textAreaBottom"/>
              <a:pathLst>
                <a:path w="913168" h="916606">
                  <a:moveTo>
                    <a:pt x="0" y="0"/>
                  </a:moveTo>
                  <a:lnTo>
                    <a:pt x="913169" y="0"/>
                  </a:lnTo>
                  <a:lnTo>
                    <a:pt x="913169" y="916606"/>
                  </a:lnTo>
                  <a:lnTo>
                    <a:pt x="0" y="916606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1" name="Freeform 12"/>
            <p:cNvSpPr/>
            <p:nvPr/>
          </p:nvSpPr>
          <p:spPr>
            <a:xfrm rot="7840800">
              <a:off x="15464880" y="4507920"/>
              <a:ext cx="1159560" cy="1163880"/>
            </a:xfrm>
            <a:custGeom>
              <a:avLst/>
              <a:gdLst>
                <a:gd name="textAreaLeft" fmla="*/ 0 w 1159560"/>
                <a:gd name="textAreaRight" fmla="*/ 1159920 w 1159560"/>
                <a:gd name="textAreaTop" fmla="*/ 0 h 1163880"/>
                <a:gd name="textAreaBottom" fmla="*/ 1164240 h 1163880"/>
              </a:gdLst>
              <a:ahLst/>
              <a:cxnLst/>
              <a:rect l="textAreaLeft" t="textAreaTop" r="textAreaRight" b="textAreaBottom"/>
              <a:pathLst>
                <a:path w="1546379" h="1552200">
                  <a:moveTo>
                    <a:pt x="0" y="0"/>
                  </a:moveTo>
                  <a:lnTo>
                    <a:pt x="1546379" y="0"/>
                  </a:lnTo>
                  <a:lnTo>
                    <a:pt x="1546379" y="1552200"/>
                  </a:lnTo>
                  <a:lnTo>
                    <a:pt x="0" y="155220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2" name="Freeform 13"/>
            <p:cNvSpPr/>
            <p:nvPr/>
          </p:nvSpPr>
          <p:spPr>
            <a:xfrm rot="10379400">
              <a:off x="15002280" y="3786840"/>
              <a:ext cx="445680" cy="447480"/>
            </a:xfrm>
            <a:custGeom>
              <a:avLst/>
              <a:gdLst>
                <a:gd name="textAreaLeft" fmla="*/ 0 w 445680"/>
                <a:gd name="textAreaRight" fmla="*/ 446040 w 445680"/>
                <a:gd name="textAreaTop" fmla="*/ 0 h 447480"/>
                <a:gd name="textAreaBottom" fmla="*/ 447840 h 447480"/>
              </a:gdLst>
              <a:ahLst/>
              <a:cxnLst/>
              <a:rect l="textAreaLeft" t="textAreaTop" r="textAreaRight" b="textAreaBottom"/>
              <a:pathLst>
                <a:path w="594732" h="596970">
                  <a:moveTo>
                    <a:pt x="0" y="0"/>
                  </a:moveTo>
                  <a:lnTo>
                    <a:pt x="594732" y="0"/>
                  </a:lnTo>
                  <a:lnTo>
                    <a:pt x="594732" y="596971"/>
                  </a:lnTo>
                  <a:lnTo>
                    <a:pt x="0" y="596971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3" name="Freeform 14"/>
            <p:cNvSpPr/>
            <p:nvPr/>
          </p:nvSpPr>
          <p:spPr>
            <a:xfrm rot="10379400">
              <a:off x="12857040" y="2585880"/>
              <a:ext cx="684360" cy="687240"/>
            </a:xfrm>
            <a:custGeom>
              <a:avLst/>
              <a:gdLst>
                <a:gd name="textAreaLeft" fmla="*/ 0 w 684360"/>
                <a:gd name="textAreaRight" fmla="*/ 684720 w 684360"/>
                <a:gd name="textAreaTop" fmla="*/ 0 h 687240"/>
                <a:gd name="textAreaBottom" fmla="*/ 687600 h 687240"/>
              </a:gdLst>
              <a:ahLst/>
              <a:cxnLst/>
              <a:rect l="textAreaLeft" t="textAreaTop" r="textAreaRight" b="textAreaBottom"/>
              <a:pathLst>
                <a:path w="913168" h="916606">
                  <a:moveTo>
                    <a:pt x="0" y="0"/>
                  </a:moveTo>
                  <a:lnTo>
                    <a:pt x="913168" y="0"/>
                  </a:lnTo>
                  <a:lnTo>
                    <a:pt x="913168" y="916605"/>
                  </a:lnTo>
                  <a:lnTo>
                    <a:pt x="0" y="916605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04" name="Freeform 15"/>
            <p:cNvSpPr/>
            <p:nvPr/>
          </p:nvSpPr>
          <p:spPr>
            <a:xfrm rot="10379400">
              <a:off x="11550960" y="2323080"/>
              <a:ext cx="445680" cy="447480"/>
            </a:xfrm>
            <a:custGeom>
              <a:avLst/>
              <a:gdLst>
                <a:gd name="textAreaLeft" fmla="*/ 0 w 445680"/>
                <a:gd name="textAreaRight" fmla="*/ 446040 w 445680"/>
                <a:gd name="textAreaTop" fmla="*/ 0 h 447480"/>
                <a:gd name="textAreaBottom" fmla="*/ 447840 h 447480"/>
              </a:gdLst>
              <a:ahLst/>
              <a:cxnLst/>
              <a:rect l="textAreaLeft" t="textAreaTop" r="textAreaRight" b="textAreaBottom"/>
              <a:pathLst>
                <a:path w="594732" h="596970">
                  <a:moveTo>
                    <a:pt x="0" y="0"/>
                  </a:moveTo>
                  <a:lnTo>
                    <a:pt x="594732" y="0"/>
                  </a:lnTo>
                  <a:lnTo>
                    <a:pt x="594732" y="596970"/>
                  </a:lnTo>
                  <a:lnTo>
                    <a:pt x="0" y="59697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05" name="Freeform 16"/>
          <p:cNvSpPr/>
          <p:nvPr/>
        </p:nvSpPr>
        <p:spPr>
          <a:xfrm>
            <a:off x="11729520" y="3320280"/>
            <a:ext cx="4555800" cy="5541480"/>
          </a:xfrm>
          <a:custGeom>
            <a:avLst/>
            <a:gdLst>
              <a:gd name="textAreaLeft" fmla="*/ 0 w 4555800"/>
              <a:gd name="textAreaRight" fmla="*/ 4556160 w 4555800"/>
              <a:gd name="textAreaTop" fmla="*/ 0 h 5541480"/>
              <a:gd name="textAreaBottom" fmla="*/ 5541840 h 5541480"/>
            </a:gdLst>
            <a:ahLst/>
            <a:cxnLst/>
            <a:rect l="textAreaLeft" t="textAreaTop" r="textAreaRight" b="textAreaBottom"/>
            <a:pathLst>
              <a:path w="4556295" h="5541897">
                <a:moveTo>
                  <a:pt x="0" y="0"/>
                </a:moveTo>
                <a:lnTo>
                  <a:pt x="4556295" y="0"/>
                </a:lnTo>
                <a:lnTo>
                  <a:pt x="4556295" y="5541896"/>
                </a:lnTo>
                <a:lnTo>
                  <a:pt x="0" y="554189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06" name="TextBox 17"/>
          <p:cNvSpPr/>
          <p:nvPr/>
        </p:nvSpPr>
        <p:spPr>
          <a:xfrm>
            <a:off x="-1594800" y="2226240"/>
            <a:ext cx="15401880" cy="2295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17286"/>
              </a:lnSpc>
            </a:pPr>
            <a:r>
              <a:rPr b="0" lang="en-US" sz="17290" strike="noStrike" u="none">
                <a:solidFill>
                  <a:srgbClr val="f9c3d2"/>
                </a:solidFill>
                <a:effectLst/>
                <a:uFillTx/>
                <a:latin typeface="Balabeloo"/>
                <a:ea typeface="Balabeloo"/>
              </a:rPr>
              <a:t>I  metalli </a:t>
            </a:r>
            <a:endParaRPr b="0" lang="it-IT" sz="1729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2500">
        <p:checker dir="horz"/>
      </p:transition>
    </mc:Choice>
    <mc:Fallback>
      <p:transition spd="slow">
        <p:checker dir="horz"/>
      </p:transition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Freeform 2"/>
          <p:cNvSpPr/>
          <p:nvPr/>
        </p:nvSpPr>
        <p:spPr>
          <a:xfrm>
            <a:off x="0" y="0"/>
            <a:ext cx="18287640" cy="10286640"/>
          </a:xfrm>
          <a:custGeom>
            <a:avLst/>
            <a:gdLst>
              <a:gd name="textAreaLeft" fmla="*/ 0 w 18287640"/>
              <a:gd name="textAreaRight" fmla="*/ 18288000 w 18287640"/>
              <a:gd name="textAreaTop" fmla="*/ 0 h 10286640"/>
              <a:gd name="textAreaBottom" fmla="*/ 10287000 h 10286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08" name="Group 3"/>
          <p:cNvGrpSpPr/>
          <p:nvPr/>
        </p:nvGrpSpPr>
        <p:grpSpPr>
          <a:xfrm>
            <a:off x="1662120" y="3834000"/>
            <a:ext cx="5245920" cy="3915000"/>
            <a:chOff x="1662120" y="3834000"/>
            <a:chExt cx="5245920" cy="3915000"/>
          </a:xfrm>
        </p:grpSpPr>
        <p:sp>
          <p:nvSpPr>
            <p:cNvPr id="109" name="Freeform 4"/>
            <p:cNvSpPr/>
            <p:nvPr/>
          </p:nvSpPr>
          <p:spPr>
            <a:xfrm>
              <a:off x="1662120" y="3834000"/>
              <a:ext cx="5245920" cy="3915000"/>
            </a:xfrm>
            <a:custGeom>
              <a:avLst/>
              <a:gdLst>
                <a:gd name="textAreaLeft" fmla="*/ 0 w 5245920"/>
                <a:gd name="textAreaRight" fmla="*/ 5246280 w 5245920"/>
                <a:gd name="textAreaTop" fmla="*/ 0 h 3915000"/>
                <a:gd name="textAreaBottom" fmla="*/ 3915360 h 3915000"/>
              </a:gdLst>
              <a:ahLst/>
              <a:cxnLst/>
              <a:rect l="textAreaLeft" t="textAreaTop" r="textAreaRight" b="textAreaBottom"/>
              <a:pathLst>
                <a:path w="812800" h="606613">
                  <a:moveTo>
                    <a:pt x="33940" y="0"/>
                  </a:moveTo>
                  <a:lnTo>
                    <a:pt x="778860" y="0"/>
                  </a:lnTo>
                  <a:cubicBezTo>
                    <a:pt x="797604" y="0"/>
                    <a:pt x="812800" y="15196"/>
                    <a:pt x="812800" y="33940"/>
                  </a:cubicBezTo>
                  <a:lnTo>
                    <a:pt x="812800" y="572672"/>
                  </a:lnTo>
                  <a:cubicBezTo>
                    <a:pt x="812800" y="581674"/>
                    <a:pt x="809224" y="590307"/>
                    <a:pt x="802859" y="596672"/>
                  </a:cubicBezTo>
                  <a:cubicBezTo>
                    <a:pt x="796494" y="603037"/>
                    <a:pt x="787861" y="606613"/>
                    <a:pt x="778860" y="606613"/>
                  </a:cubicBezTo>
                  <a:lnTo>
                    <a:pt x="33940" y="606613"/>
                  </a:lnTo>
                  <a:cubicBezTo>
                    <a:pt x="15196" y="606613"/>
                    <a:pt x="0" y="591417"/>
                    <a:pt x="0" y="572672"/>
                  </a:cubicBezTo>
                  <a:lnTo>
                    <a:pt x="0" y="33940"/>
                  </a:lnTo>
                  <a:cubicBezTo>
                    <a:pt x="0" y="15196"/>
                    <a:pt x="15196" y="0"/>
                    <a:pt x="33940" y="0"/>
                  </a:cubicBezTo>
                  <a:close/>
                </a:path>
              </a:pathLst>
            </a:custGeom>
            <a:blipFill rotWithShape="0">
              <a:blip r:embed="rId2"/>
              <a:srcRect/>
              <a:stretch/>
            </a:blipFill>
            <a:ln cap="rnd" w="190500">
              <a:solidFill>
                <a:srgbClr val="daf1f9"/>
              </a:solidFill>
              <a:round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10" name="Freeform 5"/>
          <p:cNvSpPr/>
          <p:nvPr/>
        </p:nvSpPr>
        <p:spPr>
          <a:xfrm>
            <a:off x="-2421360" y="255060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11" name="Freeform 6"/>
          <p:cNvSpPr/>
          <p:nvPr/>
        </p:nvSpPr>
        <p:spPr>
          <a:xfrm rot="10800000">
            <a:off x="12496320" y="-41724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6"/>
                </a:lnTo>
                <a:lnTo>
                  <a:pt x="0" y="81671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12" name="Group 7"/>
          <p:cNvGrpSpPr/>
          <p:nvPr/>
        </p:nvGrpSpPr>
        <p:grpSpPr>
          <a:xfrm>
            <a:off x="8720640" y="3757320"/>
            <a:ext cx="8538120" cy="5095080"/>
            <a:chOff x="8720640" y="3757320"/>
            <a:chExt cx="8538120" cy="5095080"/>
          </a:xfrm>
        </p:grpSpPr>
        <p:sp>
          <p:nvSpPr>
            <p:cNvPr id="113" name="Freeform 8"/>
            <p:cNvSpPr/>
            <p:nvPr/>
          </p:nvSpPr>
          <p:spPr>
            <a:xfrm>
              <a:off x="8720640" y="4010400"/>
              <a:ext cx="8538120" cy="4842000"/>
            </a:xfrm>
            <a:custGeom>
              <a:avLst/>
              <a:gdLst>
                <a:gd name="textAreaLeft" fmla="*/ 0 w 8538120"/>
                <a:gd name="textAreaRight" fmla="*/ 8538480 w 8538120"/>
                <a:gd name="textAreaTop" fmla="*/ 0 h 4842000"/>
                <a:gd name="textAreaBottom" fmla="*/ 4842360 h 4842000"/>
              </a:gdLst>
              <a:ahLst/>
              <a:cxnLst/>
              <a:rect l="textAreaLeft" t="textAreaTop" r="textAreaRight" b="textAreaBottom"/>
              <a:pathLst>
                <a:path w="2248856" h="1275348">
                  <a:moveTo>
                    <a:pt x="90669" y="0"/>
                  </a:moveTo>
                  <a:lnTo>
                    <a:pt x="2158186" y="0"/>
                  </a:lnTo>
                  <a:cubicBezTo>
                    <a:pt x="2182233" y="0"/>
                    <a:pt x="2205295" y="9553"/>
                    <a:pt x="2222299" y="26556"/>
                  </a:cubicBezTo>
                  <a:cubicBezTo>
                    <a:pt x="2239303" y="43560"/>
                    <a:pt x="2248856" y="66622"/>
                    <a:pt x="2248856" y="90669"/>
                  </a:cubicBezTo>
                  <a:lnTo>
                    <a:pt x="2248856" y="1184678"/>
                  </a:lnTo>
                  <a:cubicBezTo>
                    <a:pt x="2248856" y="1208725"/>
                    <a:pt x="2239303" y="1231787"/>
                    <a:pt x="2222299" y="1248791"/>
                  </a:cubicBezTo>
                  <a:cubicBezTo>
                    <a:pt x="2205295" y="1265795"/>
                    <a:pt x="2182233" y="1275348"/>
                    <a:pt x="2158186" y="1275348"/>
                  </a:cubicBezTo>
                  <a:lnTo>
                    <a:pt x="90669" y="1275348"/>
                  </a:lnTo>
                  <a:cubicBezTo>
                    <a:pt x="66622" y="1275348"/>
                    <a:pt x="43560" y="1265795"/>
                    <a:pt x="26556" y="1248791"/>
                  </a:cubicBezTo>
                  <a:cubicBezTo>
                    <a:pt x="9553" y="1231787"/>
                    <a:pt x="0" y="1208725"/>
                    <a:pt x="0" y="1184678"/>
                  </a:cubicBezTo>
                  <a:lnTo>
                    <a:pt x="0" y="90669"/>
                  </a:lnTo>
                  <a:cubicBezTo>
                    <a:pt x="0" y="66622"/>
                    <a:pt x="9553" y="43560"/>
                    <a:pt x="26556" y="26556"/>
                  </a:cubicBezTo>
                  <a:cubicBezTo>
                    <a:pt x="43560" y="9553"/>
                    <a:pt x="66622" y="0"/>
                    <a:pt x="90669" y="0"/>
                  </a:cubicBezTo>
                  <a:close/>
                </a:path>
              </a:pathLst>
            </a:custGeom>
            <a:solidFill>
              <a:srgbClr val="daf1f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4" name="TextBox 9"/>
            <p:cNvSpPr/>
            <p:nvPr/>
          </p:nvSpPr>
          <p:spPr>
            <a:xfrm>
              <a:off x="8720640" y="3757320"/>
              <a:ext cx="8538120" cy="5095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ts val="4618"/>
                </a:lnSpc>
              </a:pPr>
              <a:r>
                <a:rPr b="0" lang="en-US" sz="33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Il legame metallico è un "mare" di elettroni mobili </a:t>
              </a:r>
              <a:endParaRPr b="0" lang="it-IT" sz="3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479"/>
                </a:lnSpc>
              </a:pPr>
              <a:r>
                <a:rPr b="0" lang="en-US" sz="32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che circondano un reticolo</a:t>
              </a:r>
              <a:endParaRPr b="0" lang="it-IT" sz="32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618"/>
                </a:lnSpc>
              </a:pPr>
              <a:r>
                <a:rPr b="0" lang="en-US" sz="33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ordinato di ioni metallici positivi, </a:t>
              </a:r>
              <a:endParaRPr b="0" lang="it-IT" sz="3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618"/>
                </a:lnSpc>
              </a:pPr>
              <a:r>
                <a:rPr b="0" lang="en-US" sz="33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tenuti insieme da una forte attrazione </a:t>
              </a:r>
              <a:endParaRPr b="0" lang="it-IT" sz="3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618"/>
                </a:lnSpc>
              </a:pPr>
              <a:r>
                <a:rPr b="0" lang="en-US" sz="33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elettrostatica.</a:t>
              </a:r>
              <a:endParaRPr b="0" lang="it-IT" sz="33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15" name="Group 10"/>
          <p:cNvGrpSpPr/>
          <p:nvPr/>
        </p:nvGrpSpPr>
        <p:grpSpPr>
          <a:xfrm>
            <a:off x="-139320" y="890640"/>
            <a:ext cx="8849520" cy="8367480"/>
            <a:chOff x="-139320" y="890640"/>
            <a:chExt cx="8849520" cy="8367480"/>
          </a:xfrm>
        </p:grpSpPr>
        <p:sp>
          <p:nvSpPr>
            <p:cNvPr id="116" name="Freeform 11"/>
            <p:cNvSpPr/>
            <p:nvPr/>
          </p:nvSpPr>
          <p:spPr>
            <a:xfrm>
              <a:off x="-139320" y="5818680"/>
              <a:ext cx="1670760" cy="1761120"/>
            </a:xfrm>
            <a:custGeom>
              <a:avLst/>
              <a:gdLst>
                <a:gd name="textAreaLeft" fmla="*/ 0 w 1670760"/>
                <a:gd name="textAreaRight" fmla="*/ 1671120 w 1670760"/>
                <a:gd name="textAreaTop" fmla="*/ 0 h 1761120"/>
                <a:gd name="textAreaBottom" fmla="*/ 1761480 h 1761120"/>
              </a:gdLst>
              <a:ahLst/>
              <a:cxnLst/>
              <a:rect l="textAreaLeft" t="textAreaTop" r="textAreaRight" b="textAreaBottom"/>
              <a:pathLst>
                <a:path w="2228129" h="2348875">
                  <a:moveTo>
                    <a:pt x="0" y="0"/>
                  </a:moveTo>
                  <a:lnTo>
                    <a:pt x="2228129" y="0"/>
                  </a:lnTo>
                  <a:lnTo>
                    <a:pt x="2228129" y="2348876"/>
                  </a:lnTo>
                  <a:lnTo>
                    <a:pt x="0" y="2348876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7" name="Freeform 12"/>
            <p:cNvSpPr/>
            <p:nvPr/>
          </p:nvSpPr>
          <p:spPr>
            <a:xfrm>
              <a:off x="6055200" y="2785680"/>
              <a:ext cx="1002600" cy="1056960"/>
            </a:xfrm>
            <a:custGeom>
              <a:avLst/>
              <a:gdLst>
                <a:gd name="textAreaLeft" fmla="*/ 0 w 1002600"/>
                <a:gd name="textAreaRight" fmla="*/ 1002960 w 1002600"/>
                <a:gd name="textAreaTop" fmla="*/ 0 h 1056960"/>
                <a:gd name="textAreaBottom" fmla="*/ 1057320 h 1056960"/>
              </a:gdLst>
              <a:ahLst/>
              <a:cxnLst/>
              <a:rect l="textAreaLeft" t="textAreaTop" r="textAreaRight" b="textAreaBottom"/>
              <a:pathLst>
                <a:path w="1337262" h="1409730">
                  <a:moveTo>
                    <a:pt x="0" y="0"/>
                  </a:moveTo>
                  <a:lnTo>
                    <a:pt x="1337262" y="0"/>
                  </a:lnTo>
                  <a:lnTo>
                    <a:pt x="1337262" y="1409730"/>
                  </a:lnTo>
                  <a:lnTo>
                    <a:pt x="0" y="1409730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8" name="Freeform 13"/>
            <p:cNvSpPr/>
            <p:nvPr/>
          </p:nvSpPr>
          <p:spPr>
            <a:xfrm>
              <a:off x="2092680" y="890640"/>
              <a:ext cx="1060560" cy="1118160"/>
            </a:xfrm>
            <a:custGeom>
              <a:avLst/>
              <a:gdLst>
                <a:gd name="textAreaLeft" fmla="*/ 0 w 1060560"/>
                <a:gd name="textAreaRight" fmla="*/ 1060920 w 1060560"/>
                <a:gd name="textAreaTop" fmla="*/ 0 h 1118160"/>
                <a:gd name="textAreaBottom" fmla="*/ 1118520 h 1118160"/>
              </a:gdLst>
              <a:ahLst/>
              <a:cxnLst/>
              <a:rect l="textAreaLeft" t="textAreaTop" r="textAreaRight" b="textAreaBottom"/>
              <a:pathLst>
                <a:path w="1414555" h="1491212">
                  <a:moveTo>
                    <a:pt x="0" y="0"/>
                  </a:moveTo>
                  <a:lnTo>
                    <a:pt x="1414556" y="0"/>
                  </a:lnTo>
                  <a:lnTo>
                    <a:pt x="1414556" y="1491212"/>
                  </a:lnTo>
                  <a:lnTo>
                    <a:pt x="0" y="1491212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19" name="Freeform 14"/>
            <p:cNvSpPr/>
            <p:nvPr/>
          </p:nvSpPr>
          <p:spPr>
            <a:xfrm rot="7840800">
              <a:off x="6497640" y="7117560"/>
              <a:ext cx="1886400" cy="1725480"/>
            </a:xfrm>
            <a:custGeom>
              <a:avLst/>
              <a:gdLst>
                <a:gd name="textAreaLeft" fmla="*/ 0 w 1886400"/>
                <a:gd name="textAreaRight" fmla="*/ 1886760 w 1886400"/>
                <a:gd name="textAreaTop" fmla="*/ 0 h 1725480"/>
                <a:gd name="textAreaBottom" fmla="*/ 1725840 h 1725480"/>
              </a:gdLst>
              <a:ahLst/>
              <a:cxnLst/>
              <a:rect l="textAreaLeft" t="textAreaTop" r="textAreaRight" b="textAreaBottom"/>
              <a:pathLst>
                <a:path w="2515782" h="2301013">
                  <a:moveTo>
                    <a:pt x="0" y="0"/>
                  </a:moveTo>
                  <a:lnTo>
                    <a:pt x="2515782" y="0"/>
                  </a:lnTo>
                  <a:lnTo>
                    <a:pt x="2515782" y="2301013"/>
                  </a:lnTo>
                  <a:lnTo>
                    <a:pt x="0" y="2301013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0" name="Freeform 15"/>
            <p:cNvSpPr/>
            <p:nvPr/>
          </p:nvSpPr>
          <p:spPr>
            <a:xfrm rot="10379400">
              <a:off x="5828400" y="5860440"/>
              <a:ext cx="686160" cy="727920"/>
            </a:xfrm>
            <a:custGeom>
              <a:avLst/>
              <a:gdLst>
                <a:gd name="textAreaLeft" fmla="*/ 0 w 686160"/>
                <a:gd name="textAreaRight" fmla="*/ 686520 w 686160"/>
                <a:gd name="textAreaTop" fmla="*/ 0 h 727920"/>
                <a:gd name="textAreaBottom" fmla="*/ 728280 h 727920"/>
              </a:gdLst>
              <a:ahLst/>
              <a:cxnLst/>
              <a:rect l="textAreaLeft" t="textAreaTop" r="textAreaRight" b="textAreaBottom"/>
              <a:pathLst>
                <a:path w="915564" h="971202">
                  <a:moveTo>
                    <a:pt x="0" y="0"/>
                  </a:moveTo>
                  <a:lnTo>
                    <a:pt x="915564" y="0"/>
                  </a:lnTo>
                  <a:lnTo>
                    <a:pt x="915564" y="971203"/>
                  </a:lnTo>
                  <a:lnTo>
                    <a:pt x="0" y="971203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1" name="Freeform 16"/>
            <p:cNvSpPr/>
            <p:nvPr/>
          </p:nvSpPr>
          <p:spPr>
            <a:xfrm rot="10379400">
              <a:off x="2506320" y="3907080"/>
              <a:ext cx="1054080" cy="1118160"/>
            </a:xfrm>
            <a:custGeom>
              <a:avLst/>
              <a:gdLst>
                <a:gd name="textAreaLeft" fmla="*/ 0 w 1054080"/>
                <a:gd name="textAreaRight" fmla="*/ 1054440 w 1054080"/>
                <a:gd name="textAreaTop" fmla="*/ 0 h 1118160"/>
                <a:gd name="textAreaBottom" fmla="*/ 1118520 h 1118160"/>
              </a:gdLst>
              <a:ahLst/>
              <a:cxnLst/>
              <a:rect l="textAreaLeft" t="textAreaTop" r="textAreaRight" b="textAreaBottom"/>
              <a:pathLst>
                <a:path w="1405783" h="1491212">
                  <a:moveTo>
                    <a:pt x="0" y="0"/>
                  </a:moveTo>
                  <a:lnTo>
                    <a:pt x="1405783" y="0"/>
                  </a:lnTo>
                  <a:lnTo>
                    <a:pt x="1405783" y="1491213"/>
                  </a:lnTo>
                  <a:lnTo>
                    <a:pt x="0" y="1491213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2" name="Freeform 17"/>
            <p:cNvSpPr/>
            <p:nvPr/>
          </p:nvSpPr>
          <p:spPr>
            <a:xfrm rot="10379400">
              <a:off x="482040" y="3479040"/>
              <a:ext cx="686160" cy="727920"/>
            </a:xfrm>
            <a:custGeom>
              <a:avLst/>
              <a:gdLst>
                <a:gd name="textAreaLeft" fmla="*/ 0 w 686160"/>
                <a:gd name="textAreaRight" fmla="*/ 686520 w 686160"/>
                <a:gd name="textAreaTop" fmla="*/ 0 h 727920"/>
                <a:gd name="textAreaBottom" fmla="*/ 728280 h 727920"/>
              </a:gdLst>
              <a:ahLst/>
              <a:cxnLst/>
              <a:rect l="textAreaLeft" t="textAreaTop" r="textAreaRight" b="textAreaBottom"/>
              <a:pathLst>
                <a:path w="915564" h="971202">
                  <a:moveTo>
                    <a:pt x="0" y="0"/>
                  </a:moveTo>
                  <a:lnTo>
                    <a:pt x="915564" y="0"/>
                  </a:lnTo>
                  <a:lnTo>
                    <a:pt x="915564" y="971202"/>
                  </a:lnTo>
                  <a:lnTo>
                    <a:pt x="0" y="971202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3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23" name="TextBox 18"/>
          <p:cNvSpPr/>
          <p:nvPr/>
        </p:nvSpPr>
        <p:spPr>
          <a:xfrm>
            <a:off x="8040960" y="1352520"/>
            <a:ext cx="8874720" cy="25858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9961"/>
              </a:lnSpc>
            </a:pPr>
            <a:r>
              <a:rPr b="0" lang="en-US" sz="9960" strike="noStrike" u="none">
                <a:solidFill>
                  <a:srgbClr val="f9c3d2"/>
                </a:solidFill>
                <a:effectLst/>
                <a:uFillTx/>
                <a:latin typeface="Balabeloo"/>
                <a:ea typeface="Balabeloo"/>
              </a:rPr>
              <a:t> Cos'è   il  legame  metallico </a:t>
            </a:r>
            <a:endParaRPr b="0" lang="it-IT" sz="996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4000">
        <p14:vortex/>
      </p:transition>
    </mc:Choice>
    <mc:Fallback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Freeform 2"/>
          <p:cNvSpPr/>
          <p:nvPr/>
        </p:nvSpPr>
        <p:spPr>
          <a:xfrm>
            <a:off x="0" y="0"/>
            <a:ext cx="18287640" cy="10286640"/>
          </a:xfrm>
          <a:custGeom>
            <a:avLst/>
            <a:gdLst>
              <a:gd name="textAreaLeft" fmla="*/ 0 w 18287640"/>
              <a:gd name="textAreaRight" fmla="*/ 18288000 w 18287640"/>
              <a:gd name="textAreaTop" fmla="*/ 0 h 10286640"/>
              <a:gd name="textAreaBottom" fmla="*/ 10287000 h 10286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5" name="Freeform 3"/>
          <p:cNvSpPr/>
          <p:nvPr/>
        </p:nvSpPr>
        <p:spPr>
          <a:xfrm>
            <a:off x="-2421360" y="255060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26" name="Freeform 4"/>
          <p:cNvSpPr/>
          <p:nvPr/>
        </p:nvSpPr>
        <p:spPr>
          <a:xfrm rot="10800000">
            <a:off x="12496320" y="-41724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6"/>
                </a:lnTo>
                <a:lnTo>
                  <a:pt x="0" y="8167106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grpSp>
        <p:nvGrpSpPr>
          <p:cNvPr id="127" name="Group 5"/>
          <p:cNvGrpSpPr/>
          <p:nvPr/>
        </p:nvGrpSpPr>
        <p:grpSpPr>
          <a:xfrm>
            <a:off x="7067520" y="3230280"/>
            <a:ext cx="10131840" cy="6418800"/>
            <a:chOff x="7067520" y="3230280"/>
            <a:chExt cx="10131840" cy="6418800"/>
          </a:xfrm>
        </p:grpSpPr>
        <p:sp>
          <p:nvSpPr>
            <p:cNvPr id="128" name="Freeform 6"/>
            <p:cNvSpPr/>
            <p:nvPr/>
          </p:nvSpPr>
          <p:spPr>
            <a:xfrm>
              <a:off x="7067520" y="3447360"/>
              <a:ext cx="10131840" cy="6201720"/>
            </a:xfrm>
            <a:custGeom>
              <a:avLst/>
              <a:gdLst>
                <a:gd name="textAreaLeft" fmla="*/ 0 w 10131840"/>
                <a:gd name="textAreaRight" fmla="*/ 10132200 w 10131840"/>
                <a:gd name="textAreaTop" fmla="*/ 0 h 6201720"/>
                <a:gd name="textAreaBottom" fmla="*/ 6202080 h 6201720"/>
              </a:gdLst>
              <a:ahLst/>
              <a:cxnLst/>
              <a:rect l="textAreaLeft" t="textAreaTop" r="textAreaRight" b="textAreaBottom"/>
              <a:pathLst>
                <a:path w="2668538" h="1633469">
                  <a:moveTo>
                    <a:pt x="76410" y="0"/>
                  </a:moveTo>
                  <a:lnTo>
                    <a:pt x="2592128" y="0"/>
                  </a:lnTo>
                  <a:cubicBezTo>
                    <a:pt x="2634328" y="0"/>
                    <a:pt x="2668538" y="34210"/>
                    <a:pt x="2668538" y="76410"/>
                  </a:cubicBezTo>
                  <a:lnTo>
                    <a:pt x="2668538" y="1557060"/>
                  </a:lnTo>
                  <a:cubicBezTo>
                    <a:pt x="2668538" y="1599260"/>
                    <a:pt x="2634328" y="1633469"/>
                    <a:pt x="2592128" y="1633469"/>
                  </a:cubicBezTo>
                  <a:lnTo>
                    <a:pt x="76410" y="1633469"/>
                  </a:lnTo>
                  <a:cubicBezTo>
                    <a:pt x="34210" y="1633469"/>
                    <a:pt x="0" y="1599260"/>
                    <a:pt x="0" y="1557060"/>
                  </a:cubicBezTo>
                  <a:lnTo>
                    <a:pt x="0" y="76410"/>
                  </a:lnTo>
                  <a:cubicBezTo>
                    <a:pt x="0" y="34210"/>
                    <a:pt x="34210" y="0"/>
                    <a:pt x="76410" y="0"/>
                  </a:cubicBezTo>
                  <a:close/>
                </a:path>
              </a:pathLst>
            </a:custGeom>
            <a:solidFill>
              <a:srgbClr val="daf1f9"/>
            </a:solid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29" name="TextBox 7"/>
            <p:cNvSpPr/>
            <p:nvPr/>
          </p:nvSpPr>
          <p:spPr>
            <a:xfrm>
              <a:off x="7067520" y="3230280"/>
              <a:ext cx="10131840" cy="6418800"/>
            </a:xfrm>
            <a:prstGeom prst="rect">
              <a:avLst/>
            </a:prstGeom>
            <a:noFill/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50760" rIns="50760" tIns="50760" bIns="50760" anchor="ctr">
              <a:noAutofit/>
            </a:bodyPr>
            <a:p>
              <a:pPr algn="ctr" defTabSz="914400">
                <a:lnSpc>
                  <a:spcPts val="4198"/>
                </a:lnSpc>
              </a:pPr>
              <a:r>
                <a:rPr b="0" lang="en-US" sz="30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Gli atomi dei metalli hanno una caratteristica  particolare:</a:t>
              </a:r>
              <a:endParaRPr b="0" lang="it-IT" sz="30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198"/>
                </a:lnSpc>
              </a:pPr>
              <a:r>
                <a:rPr b="0" lang="en-US" sz="30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I loro elettroni più esterni sono molto "liberi" e non</a:t>
              </a:r>
              <a:endParaRPr b="0" lang="it-IT" sz="30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198"/>
                </a:lnSpc>
              </a:pPr>
              <a:r>
                <a:rPr b="0" lang="en-US" sz="30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restano a un singolo atomo.</a:t>
              </a:r>
              <a:endParaRPr b="0" lang="it-IT" sz="30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198"/>
                </a:lnSpc>
              </a:pPr>
              <a:r>
                <a:rPr b="0" lang="en-US" sz="30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Gli atomi perdendo questi elettroni, diventano ioni positivi.</a:t>
              </a:r>
              <a:endParaRPr b="0" lang="it-IT" sz="30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198"/>
                </a:lnSpc>
              </a:pPr>
              <a:r>
                <a:rPr b="0" lang="en-US" sz="30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Gli elettroni "liberati"  si muovono ovunque tra gli atomi, formando  una sorta di nuvola o mare di elettroni.</a:t>
              </a:r>
              <a:endParaRPr b="0" lang="it-IT" sz="30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198"/>
                </a:lnSpc>
              </a:pPr>
              <a:r>
                <a:rPr b="0" lang="en-US" sz="30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Il legame è dato dell'attrazione tra questi ioni positivi  e la</a:t>
              </a:r>
              <a:endParaRPr b="0" lang="it-IT" sz="30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198"/>
                </a:lnSpc>
              </a:pPr>
              <a:r>
                <a:rPr b="0" lang="en-US" sz="3000" strike="noStrike" u="none">
                  <a:solidFill>
                    <a:srgbClr val="000000"/>
                  </a:solidFill>
                  <a:effectLst/>
                  <a:uFillTx/>
                  <a:latin typeface="Happy Font TH"/>
                  <a:ea typeface="Happy Font TH"/>
                </a:rPr>
                <a:t>nuvola di elettroni negativi, tenendoli bene uniti in una struttura ordinata.</a:t>
              </a:r>
              <a:endParaRPr b="0" lang="it-IT" sz="30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  <a:p>
              <a:pPr algn="ctr" defTabSz="914400">
                <a:lnSpc>
                  <a:spcPts val="4198"/>
                </a:lnSpc>
              </a:pPr>
              <a:endParaRPr b="0" lang="it-IT" sz="30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grpSp>
        <p:nvGrpSpPr>
          <p:cNvPr id="130" name="Group 8"/>
          <p:cNvGrpSpPr/>
          <p:nvPr/>
        </p:nvGrpSpPr>
        <p:grpSpPr>
          <a:xfrm>
            <a:off x="1028880" y="-1606320"/>
            <a:ext cx="5817600" cy="5271840"/>
            <a:chOff x="1028880" y="-1606320"/>
            <a:chExt cx="5817600" cy="5271840"/>
          </a:xfrm>
        </p:grpSpPr>
        <p:sp>
          <p:nvSpPr>
            <p:cNvPr id="131" name="Freeform 9"/>
            <p:cNvSpPr/>
            <p:nvPr/>
          </p:nvSpPr>
          <p:spPr>
            <a:xfrm>
              <a:off x="1028880" y="1478520"/>
              <a:ext cx="1098360" cy="1102320"/>
            </a:xfrm>
            <a:custGeom>
              <a:avLst/>
              <a:gdLst>
                <a:gd name="textAreaLeft" fmla="*/ 0 w 1098360"/>
                <a:gd name="textAreaRight" fmla="*/ 1098720 w 1098360"/>
                <a:gd name="textAreaTop" fmla="*/ 0 h 1102320"/>
                <a:gd name="textAreaBottom" fmla="*/ 1102680 h 1102320"/>
              </a:gdLst>
              <a:ahLst/>
              <a:cxnLst/>
              <a:rect l="textAreaLeft" t="textAreaTop" r="textAreaRight" b="textAreaBottom"/>
              <a:pathLst>
                <a:path w="1464815" h="1470328">
                  <a:moveTo>
                    <a:pt x="0" y="0"/>
                  </a:moveTo>
                  <a:lnTo>
                    <a:pt x="1464815" y="0"/>
                  </a:lnTo>
                  <a:lnTo>
                    <a:pt x="1464815" y="1470329"/>
                  </a:lnTo>
                  <a:lnTo>
                    <a:pt x="0" y="1470329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6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2" name="Freeform 10"/>
            <p:cNvSpPr/>
            <p:nvPr/>
          </p:nvSpPr>
          <p:spPr>
            <a:xfrm>
              <a:off x="5101200" y="-420120"/>
              <a:ext cx="659160" cy="661320"/>
            </a:xfrm>
            <a:custGeom>
              <a:avLst/>
              <a:gdLst>
                <a:gd name="textAreaLeft" fmla="*/ 0 w 659160"/>
                <a:gd name="textAreaRight" fmla="*/ 659520 w 659160"/>
                <a:gd name="textAreaTop" fmla="*/ 0 h 661320"/>
                <a:gd name="textAreaBottom" fmla="*/ 661680 h 661320"/>
              </a:gdLst>
              <a:ahLst/>
              <a:cxnLst/>
              <a:rect l="textAreaLeft" t="textAreaTop" r="textAreaRight" b="textAreaBottom"/>
              <a:pathLst>
                <a:path w="879141" h="882451">
                  <a:moveTo>
                    <a:pt x="0" y="0"/>
                  </a:moveTo>
                  <a:lnTo>
                    <a:pt x="879142" y="0"/>
                  </a:lnTo>
                  <a:lnTo>
                    <a:pt x="879142" y="882451"/>
                  </a:lnTo>
                  <a:lnTo>
                    <a:pt x="0" y="882451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7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3" name="Freeform 11"/>
            <p:cNvSpPr/>
            <p:nvPr/>
          </p:nvSpPr>
          <p:spPr>
            <a:xfrm>
              <a:off x="2495880" y="-1606320"/>
              <a:ext cx="696960" cy="699840"/>
            </a:xfrm>
            <a:custGeom>
              <a:avLst/>
              <a:gdLst>
                <a:gd name="textAreaLeft" fmla="*/ 0 w 696960"/>
                <a:gd name="textAreaRight" fmla="*/ 697320 w 696960"/>
                <a:gd name="textAreaTop" fmla="*/ 0 h 699840"/>
                <a:gd name="textAreaBottom" fmla="*/ 700200 h 699840"/>
              </a:gdLst>
              <a:ahLst/>
              <a:cxnLst/>
              <a:rect l="textAreaLeft" t="textAreaTop" r="textAreaRight" b="textAreaBottom"/>
              <a:pathLst>
                <a:path w="929956" h="933456">
                  <a:moveTo>
                    <a:pt x="0" y="0"/>
                  </a:moveTo>
                  <a:lnTo>
                    <a:pt x="929956" y="0"/>
                  </a:lnTo>
                  <a:lnTo>
                    <a:pt x="929956" y="933456"/>
                  </a:lnTo>
                  <a:lnTo>
                    <a:pt x="0" y="933456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8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4" name="Freeform 12"/>
            <p:cNvSpPr/>
            <p:nvPr/>
          </p:nvSpPr>
          <p:spPr>
            <a:xfrm rot="7840800">
              <a:off x="5421600" y="2238840"/>
              <a:ext cx="1180800" cy="1185120"/>
            </a:xfrm>
            <a:custGeom>
              <a:avLst/>
              <a:gdLst>
                <a:gd name="textAreaLeft" fmla="*/ 0 w 1180800"/>
                <a:gd name="textAreaRight" fmla="*/ 1181160 w 1180800"/>
                <a:gd name="textAreaTop" fmla="*/ 0 h 1185120"/>
                <a:gd name="textAreaBottom" fmla="*/ 1185480 h 1185120"/>
              </a:gdLst>
              <a:ahLst/>
              <a:cxnLst/>
              <a:rect l="textAreaLeft" t="textAreaTop" r="textAreaRight" b="textAreaBottom"/>
              <a:pathLst>
                <a:path w="1574807" h="1580735">
                  <a:moveTo>
                    <a:pt x="0" y="0"/>
                  </a:moveTo>
                  <a:lnTo>
                    <a:pt x="1574807" y="0"/>
                  </a:lnTo>
                  <a:lnTo>
                    <a:pt x="1574807" y="1580735"/>
                  </a:lnTo>
                  <a:lnTo>
                    <a:pt x="0" y="1580735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9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5" name="Freeform 13"/>
            <p:cNvSpPr/>
            <p:nvPr/>
          </p:nvSpPr>
          <p:spPr>
            <a:xfrm rot="10379400">
              <a:off x="4950720" y="1504440"/>
              <a:ext cx="453960" cy="455760"/>
            </a:xfrm>
            <a:custGeom>
              <a:avLst/>
              <a:gdLst>
                <a:gd name="textAreaLeft" fmla="*/ 0 w 453960"/>
                <a:gd name="textAreaRight" fmla="*/ 454320 w 453960"/>
                <a:gd name="textAreaTop" fmla="*/ 0 h 455760"/>
                <a:gd name="textAreaBottom" fmla="*/ 456120 h 455760"/>
              </a:gdLst>
              <a:ahLst/>
              <a:cxnLst/>
              <a:rect l="textAreaLeft" t="textAreaTop" r="textAreaRight" b="textAreaBottom"/>
              <a:pathLst>
                <a:path w="605665" h="607945">
                  <a:moveTo>
                    <a:pt x="0" y="0"/>
                  </a:moveTo>
                  <a:lnTo>
                    <a:pt x="605665" y="0"/>
                  </a:lnTo>
                  <a:lnTo>
                    <a:pt x="605665" y="607945"/>
                  </a:lnTo>
                  <a:lnTo>
                    <a:pt x="0" y="607945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0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6" name="Freeform 14"/>
            <p:cNvSpPr/>
            <p:nvPr/>
          </p:nvSpPr>
          <p:spPr>
            <a:xfrm rot="10379400">
              <a:off x="2766240" y="281880"/>
              <a:ext cx="696960" cy="699840"/>
            </a:xfrm>
            <a:custGeom>
              <a:avLst/>
              <a:gdLst>
                <a:gd name="textAreaLeft" fmla="*/ 0 w 696960"/>
                <a:gd name="textAreaRight" fmla="*/ 697320 w 696960"/>
                <a:gd name="textAreaTop" fmla="*/ 0 h 699840"/>
                <a:gd name="textAreaBottom" fmla="*/ 700200 h 699840"/>
              </a:gdLst>
              <a:ahLst/>
              <a:cxnLst/>
              <a:rect l="textAreaLeft" t="textAreaTop" r="textAreaRight" b="textAreaBottom"/>
              <a:pathLst>
                <a:path w="929956" h="933456">
                  <a:moveTo>
                    <a:pt x="0" y="0"/>
                  </a:moveTo>
                  <a:lnTo>
                    <a:pt x="929956" y="0"/>
                  </a:lnTo>
                  <a:lnTo>
                    <a:pt x="929956" y="933456"/>
                  </a:lnTo>
                  <a:lnTo>
                    <a:pt x="0" y="933456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1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  <p:sp>
          <p:nvSpPr>
            <p:cNvPr id="137" name="Freeform 15"/>
            <p:cNvSpPr/>
            <p:nvPr/>
          </p:nvSpPr>
          <p:spPr>
            <a:xfrm rot="10379400">
              <a:off x="1435680" y="13680"/>
              <a:ext cx="453960" cy="455760"/>
            </a:xfrm>
            <a:custGeom>
              <a:avLst/>
              <a:gdLst>
                <a:gd name="textAreaLeft" fmla="*/ 0 w 453960"/>
                <a:gd name="textAreaRight" fmla="*/ 454320 w 453960"/>
                <a:gd name="textAreaTop" fmla="*/ 0 h 455760"/>
                <a:gd name="textAreaBottom" fmla="*/ 456120 h 455760"/>
              </a:gdLst>
              <a:ahLst/>
              <a:cxnLst/>
              <a:rect l="textAreaLeft" t="textAreaTop" r="textAreaRight" b="textAreaBottom"/>
              <a:pathLst>
                <a:path w="605665" h="607945">
                  <a:moveTo>
                    <a:pt x="0" y="0"/>
                  </a:moveTo>
                  <a:lnTo>
                    <a:pt x="605665" y="0"/>
                  </a:lnTo>
                  <a:lnTo>
                    <a:pt x="605665" y="607944"/>
                  </a:lnTo>
                  <a:lnTo>
                    <a:pt x="0" y="607944"/>
                  </a:lnTo>
                  <a:lnTo>
                    <a:pt x="0" y="0"/>
                  </a:lnTo>
                  <a:close/>
                </a:path>
              </a:pathLst>
            </a:custGeom>
            <a:blipFill rotWithShape="0">
              <a:blip r:embed="rId12"/>
              <a:srcRect/>
              <a:stretch/>
            </a:blipFill>
            <a:ln w="0">
              <a:noFill/>
            </a:ln>
          </p:spPr>
          <p:style>
            <a:lnRef idx="0"/>
            <a:fillRef idx="0"/>
            <a:effectRef idx="0"/>
            <a:fontRef idx="minor"/>
          </p:style>
          <p:txBody>
            <a:bodyPr lIns="90000" rIns="90000" tIns="45000" bIns="45000" anchor="t">
              <a:noAutofit/>
            </a:bodyPr>
            <a:p>
              <a:endParaRPr b="0" lang="it-IT" sz="1800" strike="noStrike" u="none">
                <a:solidFill>
                  <a:srgbClr val="000000"/>
                </a:solidFill>
                <a:effectLst/>
                <a:uFillTx/>
                <a:latin typeface="Arial"/>
              </a:endParaRPr>
            </a:p>
          </p:txBody>
        </p:sp>
      </p:grpSp>
      <p:sp>
        <p:nvSpPr>
          <p:cNvPr id="138" name="Freeform 16"/>
          <p:cNvSpPr/>
          <p:nvPr/>
        </p:nvSpPr>
        <p:spPr>
          <a:xfrm flipH="1">
            <a:off x="2971080" y="1921320"/>
            <a:ext cx="3474720" cy="7199640"/>
          </a:xfrm>
          <a:custGeom>
            <a:avLst/>
            <a:gdLst>
              <a:gd name="textAreaLeft" fmla="*/ 360 w 3474720"/>
              <a:gd name="textAreaRight" fmla="*/ 3475440 w 3474720"/>
              <a:gd name="textAreaTop" fmla="*/ 0 h 7199640"/>
              <a:gd name="textAreaBottom" fmla="*/ 7200000 h 7199640"/>
            </a:gdLst>
            <a:ahLst/>
            <a:cxnLst/>
            <a:rect l="textAreaLeft" t="textAreaTop" r="textAreaRight" b="textAreaBottom"/>
            <a:pathLst>
              <a:path w="3475243" h="7199830">
                <a:moveTo>
                  <a:pt x="3475242" y="0"/>
                </a:moveTo>
                <a:lnTo>
                  <a:pt x="0" y="0"/>
                </a:lnTo>
                <a:lnTo>
                  <a:pt x="0" y="7199830"/>
                </a:lnTo>
                <a:lnTo>
                  <a:pt x="3475242" y="7199830"/>
                </a:lnTo>
                <a:lnTo>
                  <a:pt x="3475242" y="0"/>
                </a:lnTo>
                <a:close/>
              </a:path>
            </a:pathLst>
          </a:custGeom>
          <a:blipFill rotWithShape="0">
            <a:blip r:embed="rId13">
              <a:extLst>
                <a:ext uri="{96DAC541-7B7A-43D3-8B79-37D633B846F1}">
                  <asvg:svgBlip xmlns:asvg="http://schemas.microsoft.com/office/drawing/2016/SVG/main" r:embed="rId14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39" name="TextBox 17"/>
          <p:cNvSpPr/>
          <p:nvPr/>
        </p:nvSpPr>
        <p:spPr>
          <a:xfrm>
            <a:off x="7127280" y="1256760"/>
            <a:ext cx="10200240" cy="248904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9578"/>
              </a:lnSpc>
            </a:pPr>
            <a:r>
              <a:rPr b="0" lang="en-US" sz="9580" strike="noStrike" u="none">
                <a:solidFill>
                  <a:srgbClr val="f9c3d2"/>
                </a:solidFill>
                <a:effectLst/>
                <a:uFillTx/>
                <a:latin typeface="Balabeloo"/>
                <a:ea typeface="Balabeloo"/>
              </a:rPr>
              <a:t>Come  funziona  il legame  metallico </a:t>
            </a:r>
            <a:endParaRPr b="0" lang="it-IT" sz="95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4400">
        <p14:honeycomb/>
      </p:transition>
    </mc:Choice>
    <mc:Fallback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Freeform 2"/>
          <p:cNvSpPr/>
          <p:nvPr/>
        </p:nvSpPr>
        <p:spPr>
          <a:xfrm>
            <a:off x="0" y="0"/>
            <a:ext cx="18287640" cy="10286640"/>
          </a:xfrm>
          <a:custGeom>
            <a:avLst/>
            <a:gdLst>
              <a:gd name="textAreaLeft" fmla="*/ 0 w 18287640"/>
              <a:gd name="textAreaRight" fmla="*/ 18288000 w 18287640"/>
              <a:gd name="textAreaTop" fmla="*/ 0 h 10286640"/>
              <a:gd name="textAreaBottom" fmla="*/ 10287000 h 10286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1" name="Freeform 3"/>
          <p:cNvSpPr/>
          <p:nvPr/>
        </p:nvSpPr>
        <p:spPr>
          <a:xfrm rot="5400000">
            <a:off x="-811080" y="-251460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2" name="Freeform 4"/>
          <p:cNvSpPr/>
          <p:nvPr/>
        </p:nvSpPr>
        <p:spPr>
          <a:xfrm rot="16200000">
            <a:off x="10791360" y="476964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7" y="0"/>
                </a:lnTo>
                <a:lnTo>
                  <a:pt x="8167107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3" name="Freeform 5"/>
          <p:cNvSpPr/>
          <p:nvPr/>
        </p:nvSpPr>
        <p:spPr>
          <a:xfrm>
            <a:off x="2121480" y="3147480"/>
            <a:ext cx="12845520" cy="6217200"/>
          </a:xfrm>
          <a:custGeom>
            <a:avLst/>
            <a:gdLst>
              <a:gd name="textAreaLeft" fmla="*/ 0 w 12845520"/>
              <a:gd name="textAreaRight" fmla="*/ 12845880 w 12845520"/>
              <a:gd name="textAreaTop" fmla="*/ 0 h 6217200"/>
              <a:gd name="textAreaBottom" fmla="*/ 6217560 h 6217200"/>
            </a:gdLst>
            <a:ahLst/>
            <a:cxnLst/>
            <a:rect l="textAreaLeft" t="textAreaTop" r="textAreaRight" b="textAreaBottom"/>
            <a:pathLst>
              <a:path w="12845765" h="6217679">
                <a:moveTo>
                  <a:pt x="0" y="0"/>
                </a:moveTo>
                <a:lnTo>
                  <a:pt x="12845765" y="0"/>
                </a:lnTo>
                <a:lnTo>
                  <a:pt x="12845765" y="6217680"/>
                </a:lnTo>
                <a:lnTo>
                  <a:pt x="0" y="621768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4" name="TextBox 6"/>
          <p:cNvSpPr/>
          <p:nvPr/>
        </p:nvSpPr>
        <p:spPr>
          <a:xfrm>
            <a:off x="2473920" y="733320"/>
            <a:ext cx="13784400" cy="24123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19794"/>
              </a:lnSpc>
            </a:pPr>
            <a:r>
              <a:rPr b="0" lang="en-US" sz="14139" strike="noStrike" u="none">
                <a:solidFill>
                  <a:srgbClr val="f9c3d2"/>
                </a:solidFill>
                <a:effectLst/>
                <a:uFillTx/>
                <a:latin typeface="Balabeloo"/>
                <a:ea typeface="Balabeloo"/>
              </a:rPr>
              <a:t>legame metallico</a:t>
            </a:r>
            <a:endParaRPr b="0" lang="it-IT" sz="14139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325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Freeform 2"/>
          <p:cNvSpPr/>
          <p:nvPr/>
        </p:nvSpPr>
        <p:spPr>
          <a:xfrm>
            <a:off x="0" y="0"/>
            <a:ext cx="18287640" cy="10286640"/>
          </a:xfrm>
          <a:custGeom>
            <a:avLst/>
            <a:gdLst>
              <a:gd name="textAreaLeft" fmla="*/ 0 w 18287640"/>
              <a:gd name="textAreaRight" fmla="*/ 18288000 w 18287640"/>
              <a:gd name="textAreaTop" fmla="*/ 0 h 10286640"/>
              <a:gd name="textAreaBottom" fmla="*/ 10287000 h 10286640"/>
            </a:gdLst>
            <a:ahLst/>
            <a:cxnLst/>
            <a:rect l="textAreaLeft" t="textAreaTop" r="textAreaRight" b="textAreaBottom"/>
            <a:pathLst>
              <a:path w="18288000" h="10287000">
                <a:moveTo>
                  <a:pt x="0" y="0"/>
                </a:moveTo>
                <a:lnTo>
                  <a:pt x="18288000" y="0"/>
                </a:lnTo>
                <a:lnTo>
                  <a:pt x="18288000" y="10287000"/>
                </a:lnTo>
                <a:lnTo>
                  <a:pt x="0" y="1028700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6" name="Freeform 3"/>
          <p:cNvSpPr/>
          <p:nvPr/>
        </p:nvSpPr>
        <p:spPr>
          <a:xfrm rot="10800000">
            <a:off x="13176360" y="-369000"/>
            <a:ext cx="8166600" cy="8166600"/>
          </a:xfrm>
          <a:custGeom>
            <a:avLst/>
            <a:gdLst>
              <a:gd name="textAreaLeft" fmla="*/ 0 w 8166600"/>
              <a:gd name="textAreaRight" fmla="*/ 8166960 w 8166600"/>
              <a:gd name="textAreaTop" fmla="*/ 0 h 8166600"/>
              <a:gd name="textAreaBottom" fmla="*/ 8166960 h 8166600"/>
            </a:gdLst>
            <a:ahLst/>
            <a:cxnLst/>
            <a:rect l="textAreaLeft" t="textAreaTop" r="textAreaRight" b="textAreaBottom"/>
            <a:pathLst>
              <a:path w="8167107" h="8167107">
                <a:moveTo>
                  <a:pt x="0" y="0"/>
                </a:moveTo>
                <a:lnTo>
                  <a:pt x="8167106" y="0"/>
                </a:lnTo>
                <a:lnTo>
                  <a:pt x="8167106" y="8167107"/>
                </a:lnTo>
                <a:lnTo>
                  <a:pt x="0" y="816710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7" name="Freeform 4"/>
          <p:cNvSpPr/>
          <p:nvPr/>
        </p:nvSpPr>
        <p:spPr>
          <a:xfrm>
            <a:off x="-486000" y="2250360"/>
            <a:ext cx="6414840" cy="6058800"/>
          </a:xfrm>
          <a:custGeom>
            <a:avLst/>
            <a:gdLst>
              <a:gd name="textAreaLeft" fmla="*/ 0 w 6414840"/>
              <a:gd name="textAreaRight" fmla="*/ 6415200 w 6414840"/>
              <a:gd name="textAreaTop" fmla="*/ 0 h 6058800"/>
              <a:gd name="textAreaBottom" fmla="*/ 6059160 h 6058800"/>
            </a:gdLst>
            <a:ahLst/>
            <a:cxnLst/>
            <a:rect l="textAreaLeft" t="textAreaTop" r="textAreaRight" b="textAreaBottom"/>
            <a:pathLst>
              <a:path w="6415232" h="6059197">
                <a:moveTo>
                  <a:pt x="0" y="0"/>
                </a:moveTo>
                <a:lnTo>
                  <a:pt x="6415232" y="0"/>
                </a:lnTo>
                <a:lnTo>
                  <a:pt x="6415232" y="6059197"/>
                </a:lnTo>
                <a:lnTo>
                  <a:pt x="0" y="605919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8" name="Freeform 5"/>
          <p:cNvSpPr/>
          <p:nvPr/>
        </p:nvSpPr>
        <p:spPr>
          <a:xfrm>
            <a:off x="-4094280" y="2882520"/>
            <a:ext cx="7862400" cy="7862400"/>
          </a:xfrm>
          <a:custGeom>
            <a:avLst/>
            <a:gdLst>
              <a:gd name="textAreaLeft" fmla="*/ 0 w 7862400"/>
              <a:gd name="textAreaRight" fmla="*/ 7862760 w 7862400"/>
              <a:gd name="textAreaTop" fmla="*/ 0 h 7862400"/>
              <a:gd name="textAreaBottom" fmla="*/ 7862760 h 7862400"/>
            </a:gdLst>
            <a:ahLst/>
            <a:cxnLst/>
            <a:rect l="textAreaLeft" t="textAreaTop" r="textAreaRight" b="textAreaBottom"/>
            <a:pathLst>
              <a:path w="7862843" h="7862843">
                <a:moveTo>
                  <a:pt x="0" y="0"/>
                </a:moveTo>
                <a:lnTo>
                  <a:pt x="7862844" y="0"/>
                </a:lnTo>
                <a:lnTo>
                  <a:pt x="7862844" y="7862843"/>
                </a:lnTo>
                <a:lnTo>
                  <a:pt x="0" y="7862843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49" name="Freeform 6"/>
          <p:cNvSpPr/>
          <p:nvPr/>
        </p:nvSpPr>
        <p:spPr>
          <a:xfrm>
            <a:off x="1642680" y="3714120"/>
            <a:ext cx="1078560" cy="1082520"/>
          </a:xfrm>
          <a:custGeom>
            <a:avLst/>
            <a:gdLst>
              <a:gd name="textAreaLeft" fmla="*/ 0 w 1078560"/>
              <a:gd name="textAreaRight" fmla="*/ 1078920 w 1078560"/>
              <a:gd name="textAreaTop" fmla="*/ 0 h 1082520"/>
              <a:gd name="textAreaBottom" fmla="*/ 1082880 h 1082520"/>
            </a:gdLst>
            <a:ahLst/>
            <a:cxnLst/>
            <a:rect l="textAreaLeft" t="textAreaTop" r="textAreaRight" b="textAreaBottom"/>
            <a:pathLst>
              <a:path w="1078779" h="1082840">
                <a:moveTo>
                  <a:pt x="0" y="0"/>
                </a:moveTo>
                <a:lnTo>
                  <a:pt x="1078779" y="0"/>
                </a:lnTo>
                <a:lnTo>
                  <a:pt x="1078779" y="1082839"/>
                </a:lnTo>
                <a:lnTo>
                  <a:pt x="0" y="1082839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8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0" name="Freeform 7"/>
          <p:cNvSpPr/>
          <p:nvPr/>
        </p:nvSpPr>
        <p:spPr>
          <a:xfrm>
            <a:off x="5641560" y="1849680"/>
            <a:ext cx="646920" cy="649440"/>
          </a:xfrm>
          <a:custGeom>
            <a:avLst/>
            <a:gdLst>
              <a:gd name="textAreaLeft" fmla="*/ 0 w 646920"/>
              <a:gd name="textAreaRight" fmla="*/ 647280 w 646920"/>
              <a:gd name="textAreaTop" fmla="*/ 0 h 649440"/>
              <a:gd name="textAreaBottom" fmla="*/ 649800 h 649440"/>
            </a:gdLst>
            <a:ahLst/>
            <a:cxnLst/>
            <a:rect l="textAreaLeft" t="textAreaTop" r="textAreaRight" b="textAreaBottom"/>
            <a:pathLst>
              <a:path w="647454" h="649891">
                <a:moveTo>
                  <a:pt x="0" y="0"/>
                </a:moveTo>
                <a:lnTo>
                  <a:pt x="647454" y="0"/>
                </a:lnTo>
                <a:lnTo>
                  <a:pt x="647454" y="649891"/>
                </a:lnTo>
                <a:lnTo>
                  <a:pt x="0" y="649891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9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1" name="Freeform 8"/>
          <p:cNvSpPr/>
          <p:nvPr/>
        </p:nvSpPr>
        <p:spPr>
          <a:xfrm>
            <a:off x="3083400" y="685080"/>
            <a:ext cx="684360" cy="687240"/>
          </a:xfrm>
          <a:custGeom>
            <a:avLst/>
            <a:gdLst>
              <a:gd name="textAreaLeft" fmla="*/ 0 w 684360"/>
              <a:gd name="textAreaRight" fmla="*/ 684720 w 684360"/>
              <a:gd name="textAreaTop" fmla="*/ 0 h 687240"/>
              <a:gd name="textAreaBottom" fmla="*/ 687600 h 687240"/>
            </a:gdLst>
            <a:ahLst/>
            <a:cxnLst/>
            <a:rect l="textAreaLeft" t="textAreaTop" r="textAreaRight" b="textAreaBottom"/>
            <a:pathLst>
              <a:path w="684876" h="687454">
                <a:moveTo>
                  <a:pt x="0" y="0"/>
                </a:moveTo>
                <a:lnTo>
                  <a:pt x="684876" y="0"/>
                </a:lnTo>
                <a:lnTo>
                  <a:pt x="684876" y="687454"/>
                </a:lnTo>
                <a:lnTo>
                  <a:pt x="0" y="687454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0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2" name="Freeform 9"/>
          <p:cNvSpPr/>
          <p:nvPr/>
        </p:nvSpPr>
        <p:spPr>
          <a:xfrm rot="7840800">
            <a:off x="5956200" y="4460760"/>
            <a:ext cx="1159560" cy="1163880"/>
          </a:xfrm>
          <a:custGeom>
            <a:avLst/>
            <a:gdLst>
              <a:gd name="textAreaLeft" fmla="*/ 0 w 1159560"/>
              <a:gd name="textAreaRight" fmla="*/ 1159920 w 1159560"/>
              <a:gd name="textAreaTop" fmla="*/ 0 h 1163880"/>
              <a:gd name="textAreaBottom" fmla="*/ 1164240 h 1163880"/>
            </a:gdLst>
            <a:ahLst/>
            <a:cxnLst/>
            <a:rect l="textAreaLeft" t="textAreaTop" r="textAreaRight" b="textAreaBottom"/>
            <a:pathLst>
              <a:path w="1159784" h="1164150">
                <a:moveTo>
                  <a:pt x="0" y="0"/>
                </a:moveTo>
                <a:lnTo>
                  <a:pt x="1159784" y="0"/>
                </a:lnTo>
                <a:lnTo>
                  <a:pt x="1159784" y="1164150"/>
                </a:lnTo>
                <a:lnTo>
                  <a:pt x="0" y="1164150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1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3" name="Freeform 10"/>
          <p:cNvSpPr/>
          <p:nvPr/>
        </p:nvSpPr>
        <p:spPr>
          <a:xfrm rot="10379400">
            <a:off x="5493960" y="3739680"/>
            <a:ext cx="445680" cy="447480"/>
          </a:xfrm>
          <a:custGeom>
            <a:avLst/>
            <a:gdLst>
              <a:gd name="textAreaLeft" fmla="*/ 0 w 445680"/>
              <a:gd name="textAreaRight" fmla="*/ 446040 w 445680"/>
              <a:gd name="textAreaTop" fmla="*/ 0 h 447480"/>
              <a:gd name="textAreaBottom" fmla="*/ 447840 h 447480"/>
            </a:gdLst>
            <a:ahLst/>
            <a:cxnLst/>
            <a:rect l="textAreaLeft" t="textAreaTop" r="textAreaRight" b="textAreaBottom"/>
            <a:pathLst>
              <a:path w="446049" h="447728">
                <a:moveTo>
                  <a:pt x="0" y="0"/>
                </a:moveTo>
                <a:lnTo>
                  <a:pt x="446048" y="0"/>
                </a:lnTo>
                <a:lnTo>
                  <a:pt x="446048" y="447727"/>
                </a:lnTo>
                <a:lnTo>
                  <a:pt x="0" y="447727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2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4" name="Freeform 11"/>
          <p:cNvSpPr/>
          <p:nvPr/>
        </p:nvSpPr>
        <p:spPr>
          <a:xfrm rot="10379400">
            <a:off x="3348720" y="2539080"/>
            <a:ext cx="684360" cy="687240"/>
          </a:xfrm>
          <a:custGeom>
            <a:avLst/>
            <a:gdLst>
              <a:gd name="textAreaLeft" fmla="*/ 0 w 684360"/>
              <a:gd name="textAreaRight" fmla="*/ 684720 w 684360"/>
              <a:gd name="textAreaTop" fmla="*/ 0 h 687240"/>
              <a:gd name="textAreaBottom" fmla="*/ 687600 h 687240"/>
            </a:gdLst>
            <a:ahLst/>
            <a:cxnLst/>
            <a:rect l="textAreaLeft" t="textAreaTop" r="textAreaRight" b="textAreaBottom"/>
            <a:pathLst>
              <a:path w="684876" h="687454">
                <a:moveTo>
                  <a:pt x="0" y="0"/>
                </a:moveTo>
                <a:lnTo>
                  <a:pt x="684876" y="0"/>
                </a:lnTo>
                <a:lnTo>
                  <a:pt x="684876" y="687455"/>
                </a:lnTo>
                <a:lnTo>
                  <a:pt x="0" y="687455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3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5" name="Freeform 12"/>
          <p:cNvSpPr/>
          <p:nvPr/>
        </p:nvSpPr>
        <p:spPr>
          <a:xfrm rot="10379400">
            <a:off x="2042280" y="2275920"/>
            <a:ext cx="445680" cy="447480"/>
          </a:xfrm>
          <a:custGeom>
            <a:avLst/>
            <a:gdLst>
              <a:gd name="textAreaLeft" fmla="*/ 0 w 445680"/>
              <a:gd name="textAreaRight" fmla="*/ 446040 w 445680"/>
              <a:gd name="textAreaTop" fmla="*/ 0 h 447480"/>
              <a:gd name="textAreaBottom" fmla="*/ 447840 h 447480"/>
            </a:gdLst>
            <a:ahLst/>
            <a:cxnLst/>
            <a:rect l="textAreaLeft" t="textAreaTop" r="textAreaRight" b="textAreaBottom"/>
            <a:pathLst>
              <a:path w="446049" h="447728">
                <a:moveTo>
                  <a:pt x="0" y="0"/>
                </a:moveTo>
                <a:lnTo>
                  <a:pt x="446049" y="0"/>
                </a:lnTo>
                <a:lnTo>
                  <a:pt x="446049" y="447728"/>
                </a:lnTo>
                <a:lnTo>
                  <a:pt x="0" y="447728"/>
                </a:lnTo>
                <a:lnTo>
                  <a:pt x="0" y="0"/>
                </a:lnTo>
                <a:close/>
              </a:path>
            </a:pathLst>
          </a:custGeom>
          <a:blipFill rotWithShape="0">
            <a:blip r:embed="rId14"/>
            <a:srcRect/>
            <a:stretch/>
          </a:blipFill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it-IT" sz="18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6" name="TextBox 13"/>
          <p:cNvSpPr/>
          <p:nvPr/>
        </p:nvSpPr>
        <p:spPr>
          <a:xfrm>
            <a:off x="5641560" y="371520"/>
            <a:ext cx="12805920" cy="7446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19298"/>
              </a:lnSpc>
            </a:pPr>
            <a:r>
              <a:rPr b="0" lang="en-US" sz="19300" strike="noStrike" u="none">
                <a:solidFill>
                  <a:srgbClr val="f9c3d2"/>
                </a:solidFill>
                <a:effectLst/>
                <a:uFillTx/>
                <a:latin typeface="Balabeloo"/>
                <a:ea typeface="Balabeloo"/>
              </a:rPr>
              <a:t>Grazie</a:t>
            </a:r>
            <a:endParaRPr b="0" lang="it-IT" sz="19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19298"/>
              </a:lnSpc>
            </a:pPr>
            <a:r>
              <a:rPr b="0" lang="en-US" sz="19300" strike="noStrike" u="none">
                <a:solidFill>
                  <a:srgbClr val="f9c3d2"/>
                </a:solidFill>
                <a:effectLst/>
                <a:uFillTx/>
                <a:latin typeface="Balabeloo"/>
                <a:ea typeface="Balabeloo"/>
              </a:rPr>
              <a:t> per  la visione!</a:t>
            </a:r>
            <a:endParaRPr b="0" lang="it-IT" sz="1930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  <p:sp>
        <p:nvSpPr>
          <p:cNvPr id="157" name="TextBox 14"/>
          <p:cNvSpPr/>
          <p:nvPr/>
        </p:nvSpPr>
        <p:spPr>
          <a:xfrm>
            <a:off x="3768480" y="7424280"/>
            <a:ext cx="16867440" cy="35917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0" rIns="0" tIns="0" bIns="0" anchor="t">
            <a:spAutoFit/>
          </a:bodyPr>
          <a:p>
            <a:pPr algn="ctr" defTabSz="914400">
              <a:lnSpc>
                <a:spcPts val="5712"/>
              </a:lnSpc>
            </a:pPr>
            <a:r>
              <a:rPr b="0" lang="en-US" sz="4080" strike="noStrike" u="none">
                <a:solidFill>
                  <a:srgbClr val="000000"/>
                </a:solidFill>
                <a:effectLst/>
                <a:uFillTx/>
                <a:latin typeface="Happy Font TH"/>
                <a:ea typeface="Happy Font TH"/>
              </a:rPr>
              <a:t>Relatrici:</a:t>
            </a:r>
            <a:endParaRPr b="0" lang="it-IT" sz="40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5712"/>
              </a:lnSpc>
            </a:pPr>
            <a:r>
              <a:rPr b="0" lang="en-US" sz="4080" strike="noStrike" u="none">
                <a:solidFill>
                  <a:srgbClr val="000000"/>
                </a:solidFill>
                <a:effectLst/>
                <a:uFillTx/>
                <a:latin typeface="Happy Font TH"/>
                <a:ea typeface="Happy Font TH"/>
              </a:rPr>
              <a:t>Apicella Francesca, Assunta Sparano, Altieri Luce,</a:t>
            </a:r>
            <a:endParaRPr b="0" lang="it-IT" sz="40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5712"/>
              </a:lnSpc>
            </a:pPr>
            <a:r>
              <a:rPr b="0" lang="en-US" sz="4080" strike="noStrike" u="none">
                <a:solidFill>
                  <a:srgbClr val="000000"/>
                </a:solidFill>
                <a:effectLst/>
                <a:uFillTx/>
                <a:latin typeface="Happy Font TH"/>
                <a:ea typeface="Happy Font TH"/>
              </a:rPr>
              <a:t> Pezzella Roberta, Langella Sofia</a:t>
            </a:r>
            <a:endParaRPr b="0" lang="it-IT" sz="40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5712"/>
              </a:lnSpc>
            </a:pPr>
            <a:endParaRPr b="0" lang="it-IT" sz="40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  <a:p>
            <a:pPr algn="ctr" defTabSz="914400">
              <a:lnSpc>
                <a:spcPts val="5712"/>
              </a:lnSpc>
            </a:pPr>
            <a:endParaRPr b="0" lang="it-IT" sz="4080" strike="noStrike" u="none">
              <a:solidFill>
                <a:srgbClr val="000000"/>
              </a:solidFill>
              <a:effectLst/>
              <a:uFillTx/>
              <a:latin typeface="Arial"/>
            </a:endParaRPr>
          </a:p>
        </p:txBody>
      </p:sp>
    </p:spTree>
  </p:cSld>
  <mc:AlternateContent>
    <mc:Choice Requires="p14">
      <p:transition spd="slow" p14:dur="1200">
        <p14:prism/>
      </p:transition>
    </mc:Choice>
    <mc:Fallback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shade val="51000"/>
              </a:schemeClr>
            </a:gs>
            <a:gs pos="80000">
              <a:schemeClr val="phClr">
                <a:shade val="93000"/>
              </a:schemeClr>
            </a:gs>
            <a:gs pos="100000">
              <a:schemeClr val="phClr">
                <a:shade val="94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</TotalTime>
  <Application>LibreOffice/25.2.7.2$Windows_X86_64 LibreOffice_project/5cbfd1ab6520636bb5f7b99185aa69bd7456825d</Application>
  <AppVersion>15.0000</AppVersion>
  <Words>240</Words>
  <Paragraphs>35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2006-08-16T00:00:00Z</dcterms:created>
  <dc:creator>farma</dc:creator>
  <dc:description/>
  <dc:identifier>DAG86QI9KI4</dc:identifier>
  <dc:language>it-IT</dc:language>
  <cp:lastModifiedBy>Utente</cp:lastModifiedBy>
  <dcterms:modified xsi:type="dcterms:W3CDTF">2026-01-15T11:41:17Z</dcterms:modified>
  <cp:revision>2</cp:revision>
  <dc:subject/>
  <dc:title>legame metallico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Personalizzato</vt:lpwstr>
  </property>
  <property fmtid="{D5CDD505-2E9C-101B-9397-08002B2CF9AE}" pid="3" name="Slides">
    <vt:i4>7</vt:i4>
  </property>
</Properties>
</file>